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2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9" r:id="rId4"/>
    <p:sldMasterId id="2147483691" r:id="rId5"/>
  </p:sldMasterIdLst>
  <p:notesMasterIdLst>
    <p:notesMasterId r:id="rId22"/>
  </p:notesMasterIdLst>
  <p:sldIdLst>
    <p:sldId id="306" r:id="rId6"/>
    <p:sldId id="359" r:id="rId7"/>
    <p:sldId id="307" r:id="rId8"/>
    <p:sldId id="379" r:id="rId9"/>
    <p:sldId id="402" r:id="rId10"/>
    <p:sldId id="422" r:id="rId11"/>
    <p:sldId id="389" r:id="rId12"/>
    <p:sldId id="403" r:id="rId13"/>
    <p:sldId id="381" r:id="rId14"/>
    <p:sldId id="405" r:id="rId15"/>
    <p:sldId id="423" r:id="rId16"/>
    <p:sldId id="406" r:id="rId17"/>
    <p:sldId id="310" r:id="rId18"/>
    <p:sldId id="407" r:id="rId19"/>
    <p:sldId id="382" r:id="rId20"/>
    <p:sldId id="391" r:id="rId21"/>
    <p:sldId id="392" r:id="rId23"/>
    <p:sldId id="390" r:id="rId24"/>
    <p:sldId id="393" r:id="rId25"/>
    <p:sldId id="421" r:id="rId26"/>
    <p:sldId id="383" r:id="rId27"/>
    <p:sldId id="387" r:id="rId28"/>
    <p:sldId id="388" r:id="rId29"/>
    <p:sldId id="384" r:id="rId30"/>
    <p:sldId id="385" r:id="rId31"/>
    <p:sldId id="341" r:id="rId32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5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CC"/>
    <a:srgbClr val="F9F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7" d="100"/>
          <a:sy n="97" d="100"/>
        </p:scale>
        <p:origin x="96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7" Type="http://schemas.openxmlformats.org/officeDocument/2006/relationships/tags" Target="tags/tag438.xml"/><Relationship Id="rId36" Type="http://schemas.openxmlformats.org/officeDocument/2006/relationships/commentAuthors" Target="commentAuthors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6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基础功能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BCFFF-80EE-4EC7-ADDB-FC093A319A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基础功能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BCFFF-80EE-4EC7-ADDB-FC093A319A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基础功能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BCFFF-80EE-4EC7-ADDB-FC093A319A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基础功能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BCFFF-80EE-4EC7-ADDB-FC093A319A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基础功能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BCFFF-80EE-4EC7-ADDB-FC093A319A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>
                <a:sym typeface="+mn-ea"/>
              </a:rPr>
              <a:t>为了使用户能够以最快的速度获取推荐菜品的信息，软件的主界面下方设计了一个大大的“看一看今天吃什么”按钮，点击后上方文本框显示推荐食堂和菜品。右下角有“换个食堂”按钮，滑动可以选择不同食堂，点击刷新推荐结果。屏幕最下方除了主界面还有三个栏目，点击跳转到相应的页面，可以在菜品评价页面中输入菜品评价一键提交，在菜品名单中下拉查看菜品信息。在用户信息页，点击眼睛按钮可以隐藏本人的身高体重，有效保护隐私。点击刷新按钮跳转到统计信息页面，其中身高和体重信息通过移动标尺记录，便捷美观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tags" Target="../tags/tag4.xml"/><Relationship Id="rId3" Type="http://schemas.openxmlformats.org/officeDocument/2006/relationships/image" Target="../media/image2.png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image" Target="../media/image2.png"/><Relationship Id="rId4" Type="http://schemas.openxmlformats.org/officeDocument/2006/relationships/tags" Target="../tags/tag6.xml"/><Relationship Id="rId3" Type="http://schemas.openxmlformats.org/officeDocument/2006/relationships/image" Target="../media/image3.png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tags" Target="../tags/tag11.xml"/><Relationship Id="rId3" Type="http://schemas.openxmlformats.org/officeDocument/2006/relationships/image" Target="../media/image2.pn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tags" Target="../tags/tag13.xml"/><Relationship Id="rId3" Type="http://schemas.openxmlformats.org/officeDocument/2006/relationships/image" Target="../media/image2.png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tags" Target="../tags/tag15.xml"/><Relationship Id="rId3" Type="http://schemas.openxmlformats.org/officeDocument/2006/relationships/image" Target="../media/image4.png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7.xml"/><Relationship Id="rId3" Type="http://schemas.openxmlformats.org/officeDocument/2006/relationships/image" Target="../media/image2.png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tags" Target="../tags/tag19.xml"/><Relationship Id="rId3" Type="http://schemas.openxmlformats.org/officeDocument/2006/relationships/image" Target="../media/image2.png"/><Relationship Id="rId2" Type="http://schemas.openxmlformats.org/officeDocument/2006/relationships/tags" Target="../tags/tag18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tags" Target="../tags/tag21.xml"/><Relationship Id="rId3" Type="http://schemas.openxmlformats.org/officeDocument/2006/relationships/image" Target="../media/image2.png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image" Target="../media/image1.png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image" Target="../media/image2.png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image" Target="../media/image2.png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0" Type="http://schemas.openxmlformats.org/officeDocument/2006/relationships/tags" Target="../tags/tag39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image" Target="../media/image2.png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1" Type="http://schemas.openxmlformats.org/officeDocument/2006/relationships/tags" Target="../tags/tag48.xml"/><Relationship Id="rId10" Type="http://schemas.openxmlformats.org/officeDocument/2006/relationships/tags" Target="../tags/tag47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tags" Target="../tags/tag54.xml"/><Relationship Id="rId7" Type="http://schemas.openxmlformats.org/officeDocument/2006/relationships/tags" Target="../tags/tag53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image" Target="../media/image2.png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1" Type="http://schemas.openxmlformats.org/officeDocument/2006/relationships/tags" Target="../tags/tag57.xml"/><Relationship Id="rId10" Type="http://schemas.openxmlformats.org/officeDocument/2006/relationships/tags" Target="../tags/tag56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image" Target="../media/image2.png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1" Type="http://schemas.openxmlformats.org/officeDocument/2006/relationships/tags" Target="../tags/tag66.xml"/><Relationship Id="rId10" Type="http://schemas.openxmlformats.org/officeDocument/2006/relationships/tags" Target="../tags/tag65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image" Target="../media/image2.png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3" Type="http://schemas.openxmlformats.org/officeDocument/2006/relationships/tags" Target="../tags/tag77.xml"/><Relationship Id="rId12" Type="http://schemas.openxmlformats.org/officeDocument/2006/relationships/tags" Target="../tags/tag76.xml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tags" Target="../tags/tag83.xml"/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image" Target="../media/image2.png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0" Type="http://schemas.openxmlformats.org/officeDocument/2006/relationships/tags" Target="../tags/tag85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image" Target="../media/image7.png"/><Relationship Id="rId6" Type="http://schemas.openxmlformats.org/officeDocument/2006/relationships/tags" Target="../tags/tag91.xml"/><Relationship Id="rId5" Type="http://schemas.openxmlformats.org/officeDocument/2006/relationships/image" Target="../media/image6.png"/><Relationship Id="rId4" Type="http://schemas.openxmlformats.org/officeDocument/2006/relationships/tags" Target="../tags/tag90.xml"/><Relationship Id="rId3" Type="http://schemas.openxmlformats.org/officeDocument/2006/relationships/image" Target="../media/image5.jpeg"/><Relationship Id="rId2" Type="http://schemas.openxmlformats.org/officeDocument/2006/relationships/tags" Target="../tags/tag89.xml"/><Relationship Id="rId13" Type="http://schemas.openxmlformats.org/officeDocument/2006/relationships/tags" Target="../tags/tag97.xml"/><Relationship Id="rId12" Type="http://schemas.openxmlformats.org/officeDocument/2006/relationships/tags" Target="../tags/tag96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tags" Target="../tags/tag102.xml"/><Relationship Id="rId7" Type="http://schemas.openxmlformats.org/officeDocument/2006/relationships/tags" Target="../tags/tag101.xml"/><Relationship Id="rId6" Type="http://schemas.openxmlformats.org/officeDocument/2006/relationships/tags" Target="../tags/tag100.xml"/><Relationship Id="rId5" Type="http://schemas.openxmlformats.org/officeDocument/2006/relationships/image" Target="../media/image8.png"/><Relationship Id="rId4" Type="http://schemas.openxmlformats.org/officeDocument/2006/relationships/tags" Target="../tags/tag99.xml"/><Relationship Id="rId3" Type="http://schemas.openxmlformats.org/officeDocument/2006/relationships/image" Target="../media/image5.jpeg"/><Relationship Id="rId2" Type="http://schemas.openxmlformats.org/officeDocument/2006/relationships/tags" Target="../tags/tag98.xml"/><Relationship Id="rId11" Type="http://schemas.openxmlformats.org/officeDocument/2006/relationships/tags" Target="../tags/tag105.xml"/><Relationship Id="rId10" Type="http://schemas.openxmlformats.org/officeDocument/2006/relationships/tags" Target="../tags/tag104.xml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111.xml"/><Relationship Id="rId8" Type="http://schemas.openxmlformats.org/officeDocument/2006/relationships/tags" Target="../tags/tag110.xml"/><Relationship Id="rId7" Type="http://schemas.openxmlformats.org/officeDocument/2006/relationships/tags" Target="../tags/tag109.xml"/><Relationship Id="rId6" Type="http://schemas.openxmlformats.org/officeDocument/2006/relationships/tags" Target="../tags/tag108.xml"/><Relationship Id="rId5" Type="http://schemas.openxmlformats.org/officeDocument/2006/relationships/image" Target="../media/image9.png"/><Relationship Id="rId4" Type="http://schemas.openxmlformats.org/officeDocument/2006/relationships/tags" Target="../tags/tag107.xml"/><Relationship Id="rId3" Type="http://schemas.openxmlformats.org/officeDocument/2006/relationships/image" Target="../media/image5.jpeg"/><Relationship Id="rId2" Type="http://schemas.openxmlformats.org/officeDocument/2006/relationships/tags" Target="../tags/tag106.xml"/><Relationship Id="rId17" Type="http://schemas.openxmlformats.org/officeDocument/2006/relationships/tags" Target="../tags/tag119.xml"/><Relationship Id="rId16" Type="http://schemas.openxmlformats.org/officeDocument/2006/relationships/tags" Target="../tags/tag118.xml"/><Relationship Id="rId15" Type="http://schemas.openxmlformats.org/officeDocument/2006/relationships/tags" Target="../tags/tag117.xml"/><Relationship Id="rId14" Type="http://schemas.openxmlformats.org/officeDocument/2006/relationships/tags" Target="../tags/tag116.xml"/><Relationship Id="rId13" Type="http://schemas.openxmlformats.org/officeDocument/2006/relationships/tags" Target="../tags/tag115.xml"/><Relationship Id="rId12" Type="http://schemas.openxmlformats.org/officeDocument/2006/relationships/tags" Target="../tags/tag114.xml"/><Relationship Id="rId11" Type="http://schemas.openxmlformats.org/officeDocument/2006/relationships/tags" Target="../tags/tag113.xml"/><Relationship Id="rId10" Type="http://schemas.openxmlformats.org/officeDocument/2006/relationships/tags" Target="../tags/tag112.xml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125.xml"/><Relationship Id="rId8" Type="http://schemas.openxmlformats.org/officeDocument/2006/relationships/tags" Target="../tags/tag124.xml"/><Relationship Id="rId7" Type="http://schemas.openxmlformats.org/officeDocument/2006/relationships/tags" Target="../tags/tag123.xml"/><Relationship Id="rId6" Type="http://schemas.openxmlformats.org/officeDocument/2006/relationships/tags" Target="../tags/tag122.xml"/><Relationship Id="rId5" Type="http://schemas.openxmlformats.org/officeDocument/2006/relationships/image" Target="../media/image8.png"/><Relationship Id="rId4" Type="http://schemas.openxmlformats.org/officeDocument/2006/relationships/tags" Target="../tags/tag121.xml"/><Relationship Id="rId3" Type="http://schemas.openxmlformats.org/officeDocument/2006/relationships/image" Target="../media/image5.jpeg"/><Relationship Id="rId2" Type="http://schemas.openxmlformats.org/officeDocument/2006/relationships/tags" Target="../tags/tag120.xml"/><Relationship Id="rId12" Type="http://schemas.openxmlformats.org/officeDocument/2006/relationships/tags" Target="../tags/tag128.xml"/><Relationship Id="rId11" Type="http://schemas.openxmlformats.org/officeDocument/2006/relationships/tags" Target="../tags/tag127.xml"/><Relationship Id="rId10" Type="http://schemas.openxmlformats.org/officeDocument/2006/relationships/tags" Target="../tags/tag126.xml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134.xml"/><Relationship Id="rId8" Type="http://schemas.openxmlformats.org/officeDocument/2006/relationships/tags" Target="../tags/tag133.xml"/><Relationship Id="rId7" Type="http://schemas.openxmlformats.org/officeDocument/2006/relationships/tags" Target="../tags/tag132.xml"/><Relationship Id="rId6" Type="http://schemas.openxmlformats.org/officeDocument/2006/relationships/tags" Target="../tags/tag131.xml"/><Relationship Id="rId5" Type="http://schemas.openxmlformats.org/officeDocument/2006/relationships/image" Target="../media/image8.png"/><Relationship Id="rId4" Type="http://schemas.openxmlformats.org/officeDocument/2006/relationships/tags" Target="../tags/tag130.xml"/><Relationship Id="rId3" Type="http://schemas.openxmlformats.org/officeDocument/2006/relationships/image" Target="../media/image5.jpeg"/><Relationship Id="rId2" Type="http://schemas.openxmlformats.org/officeDocument/2006/relationships/tags" Target="../tags/tag129.xml"/><Relationship Id="rId14" Type="http://schemas.openxmlformats.org/officeDocument/2006/relationships/tags" Target="../tags/tag139.xml"/><Relationship Id="rId13" Type="http://schemas.openxmlformats.org/officeDocument/2006/relationships/tags" Target="../tags/tag138.xml"/><Relationship Id="rId12" Type="http://schemas.openxmlformats.org/officeDocument/2006/relationships/tags" Target="../tags/tag137.xml"/><Relationship Id="rId11" Type="http://schemas.openxmlformats.org/officeDocument/2006/relationships/tags" Target="../tags/tag136.xml"/><Relationship Id="rId10" Type="http://schemas.openxmlformats.org/officeDocument/2006/relationships/tags" Target="../tags/tag135.xml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144.xml"/><Relationship Id="rId8" Type="http://schemas.openxmlformats.org/officeDocument/2006/relationships/tags" Target="../tags/tag143.xml"/><Relationship Id="rId7" Type="http://schemas.openxmlformats.org/officeDocument/2006/relationships/image" Target="../media/image11.png"/><Relationship Id="rId6" Type="http://schemas.openxmlformats.org/officeDocument/2006/relationships/tags" Target="../tags/tag142.xml"/><Relationship Id="rId5" Type="http://schemas.openxmlformats.org/officeDocument/2006/relationships/image" Target="../media/image10.png"/><Relationship Id="rId4" Type="http://schemas.openxmlformats.org/officeDocument/2006/relationships/tags" Target="../tags/tag141.xml"/><Relationship Id="rId3" Type="http://schemas.openxmlformats.org/officeDocument/2006/relationships/image" Target="../media/image5.jpeg"/><Relationship Id="rId2" Type="http://schemas.openxmlformats.org/officeDocument/2006/relationships/tags" Target="../tags/tag140.xml"/><Relationship Id="rId11" Type="http://schemas.openxmlformats.org/officeDocument/2006/relationships/tags" Target="../tags/tag146.xml"/><Relationship Id="rId10" Type="http://schemas.openxmlformats.org/officeDocument/2006/relationships/tags" Target="../tags/tag145.xml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4" Type="http://schemas.openxmlformats.org/officeDocument/2006/relationships/tags" Target="../tags/tag149.xml"/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9" Type="http://schemas.openxmlformats.org/officeDocument/2006/relationships/tags" Target="../tags/tag155.xml"/><Relationship Id="rId8" Type="http://schemas.openxmlformats.org/officeDocument/2006/relationships/tags" Target="../tags/tag154.xml"/><Relationship Id="rId7" Type="http://schemas.openxmlformats.org/officeDocument/2006/relationships/tags" Target="../tags/tag153.xml"/><Relationship Id="rId6" Type="http://schemas.openxmlformats.org/officeDocument/2006/relationships/tags" Target="../tags/tag152.xml"/><Relationship Id="rId5" Type="http://schemas.openxmlformats.org/officeDocument/2006/relationships/image" Target="../media/image8.png"/><Relationship Id="rId4" Type="http://schemas.openxmlformats.org/officeDocument/2006/relationships/tags" Target="../tags/tag151.xml"/><Relationship Id="rId3" Type="http://schemas.openxmlformats.org/officeDocument/2006/relationships/image" Target="../media/image5.jpeg"/><Relationship Id="rId2" Type="http://schemas.openxmlformats.org/officeDocument/2006/relationships/tags" Target="../tags/tag150.xml"/><Relationship Id="rId12" Type="http://schemas.openxmlformats.org/officeDocument/2006/relationships/tags" Target="../tags/tag158.xml"/><Relationship Id="rId11" Type="http://schemas.openxmlformats.org/officeDocument/2006/relationships/tags" Target="../tags/tag157.xml"/><Relationship Id="rId10" Type="http://schemas.openxmlformats.org/officeDocument/2006/relationships/tags" Target="../tags/tag156.xml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9" Type="http://schemas.openxmlformats.org/officeDocument/2006/relationships/tags" Target="../tags/tag164.xml"/><Relationship Id="rId8" Type="http://schemas.openxmlformats.org/officeDocument/2006/relationships/tags" Target="../tags/tag163.xml"/><Relationship Id="rId7" Type="http://schemas.openxmlformats.org/officeDocument/2006/relationships/tags" Target="../tags/tag162.xml"/><Relationship Id="rId6" Type="http://schemas.openxmlformats.org/officeDocument/2006/relationships/tags" Target="../tags/tag161.xml"/><Relationship Id="rId5" Type="http://schemas.openxmlformats.org/officeDocument/2006/relationships/image" Target="../media/image8.png"/><Relationship Id="rId4" Type="http://schemas.openxmlformats.org/officeDocument/2006/relationships/tags" Target="../tags/tag160.xml"/><Relationship Id="rId3" Type="http://schemas.openxmlformats.org/officeDocument/2006/relationships/image" Target="../media/image5.jpeg"/><Relationship Id="rId2" Type="http://schemas.openxmlformats.org/officeDocument/2006/relationships/tags" Target="../tags/tag159.xml"/><Relationship Id="rId11" Type="http://schemas.openxmlformats.org/officeDocument/2006/relationships/tags" Target="../tags/tag166.xml"/><Relationship Id="rId10" Type="http://schemas.openxmlformats.org/officeDocument/2006/relationships/tags" Target="../tags/tag165.xml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9" Type="http://schemas.openxmlformats.org/officeDocument/2006/relationships/tags" Target="../tags/tag172.xml"/><Relationship Id="rId8" Type="http://schemas.openxmlformats.org/officeDocument/2006/relationships/tags" Target="../tags/tag171.xml"/><Relationship Id="rId7" Type="http://schemas.openxmlformats.org/officeDocument/2006/relationships/tags" Target="../tags/tag170.xml"/><Relationship Id="rId6" Type="http://schemas.openxmlformats.org/officeDocument/2006/relationships/tags" Target="../tags/tag169.xml"/><Relationship Id="rId5" Type="http://schemas.openxmlformats.org/officeDocument/2006/relationships/image" Target="../media/image8.png"/><Relationship Id="rId4" Type="http://schemas.openxmlformats.org/officeDocument/2006/relationships/tags" Target="../tags/tag168.xml"/><Relationship Id="rId3" Type="http://schemas.openxmlformats.org/officeDocument/2006/relationships/image" Target="../media/image5.jpeg"/><Relationship Id="rId2" Type="http://schemas.openxmlformats.org/officeDocument/2006/relationships/tags" Target="../tags/tag167.xml"/><Relationship Id="rId10" Type="http://schemas.openxmlformats.org/officeDocument/2006/relationships/tags" Target="../tags/tag173.xml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9" Type="http://schemas.openxmlformats.org/officeDocument/2006/relationships/tags" Target="../tags/tag178.xml"/><Relationship Id="rId8" Type="http://schemas.openxmlformats.org/officeDocument/2006/relationships/tags" Target="../tags/tag177.xml"/><Relationship Id="rId7" Type="http://schemas.openxmlformats.org/officeDocument/2006/relationships/image" Target="../media/image7.png"/><Relationship Id="rId6" Type="http://schemas.openxmlformats.org/officeDocument/2006/relationships/tags" Target="../tags/tag176.xml"/><Relationship Id="rId5" Type="http://schemas.openxmlformats.org/officeDocument/2006/relationships/image" Target="../media/image6.png"/><Relationship Id="rId4" Type="http://schemas.openxmlformats.org/officeDocument/2006/relationships/tags" Target="../tags/tag175.xml"/><Relationship Id="rId3" Type="http://schemas.openxmlformats.org/officeDocument/2006/relationships/image" Target="../media/image5.jpeg"/><Relationship Id="rId2" Type="http://schemas.openxmlformats.org/officeDocument/2006/relationships/tags" Target="../tags/tag174.xml"/><Relationship Id="rId13" Type="http://schemas.openxmlformats.org/officeDocument/2006/relationships/tags" Target="../tags/tag182.xml"/><Relationship Id="rId12" Type="http://schemas.openxmlformats.org/officeDocument/2006/relationships/tags" Target="../tags/tag181.xml"/><Relationship Id="rId11" Type="http://schemas.openxmlformats.org/officeDocument/2006/relationships/tags" Target="../tags/tag180.xml"/><Relationship Id="rId10" Type="http://schemas.openxmlformats.org/officeDocument/2006/relationships/tags" Target="../tags/tag179.xml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9" Type="http://schemas.openxmlformats.org/officeDocument/2006/relationships/tags" Target="../tags/tag188.xml"/><Relationship Id="rId8" Type="http://schemas.openxmlformats.org/officeDocument/2006/relationships/tags" Target="../tags/tag187.xml"/><Relationship Id="rId7" Type="http://schemas.openxmlformats.org/officeDocument/2006/relationships/tags" Target="../tags/tag186.xml"/><Relationship Id="rId6" Type="http://schemas.openxmlformats.org/officeDocument/2006/relationships/tags" Target="../tags/tag185.xml"/><Relationship Id="rId5" Type="http://schemas.openxmlformats.org/officeDocument/2006/relationships/image" Target="../media/image8.png"/><Relationship Id="rId4" Type="http://schemas.openxmlformats.org/officeDocument/2006/relationships/tags" Target="../tags/tag184.xml"/><Relationship Id="rId3" Type="http://schemas.openxmlformats.org/officeDocument/2006/relationships/image" Target="../media/image5.jpeg"/><Relationship Id="rId2" Type="http://schemas.openxmlformats.org/officeDocument/2006/relationships/tags" Target="../tags/tag183.xml"/><Relationship Id="rId10" Type="http://schemas.openxmlformats.org/officeDocument/2006/relationships/tags" Target="../tags/tag189.xml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9" Type="http://schemas.openxmlformats.org/officeDocument/2006/relationships/tags" Target="../tags/tag195.xml"/><Relationship Id="rId8" Type="http://schemas.openxmlformats.org/officeDocument/2006/relationships/tags" Target="../tags/tag194.xml"/><Relationship Id="rId7" Type="http://schemas.openxmlformats.org/officeDocument/2006/relationships/tags" Target="../tags/tag193.xml"/><Relationship Id="rId6" Type="http://schemas.openxmlformats.org/officeDocument/2006/relationships/tags" Target="../tags/tag192.xml"/><Relationship Id="rId5" Type="http://schemas.openxmlformats.org/officeDocument/2006/relationships/image" Target="../media/image8.png"/><Relationship Id="rId4" Type="http://schemas.openxmlformats.org/officeDocument/2006/relationships/tags" Target="../tags/tag191.xml"/><Relationship Id="rId3" Type="http://schemas.openxmlformats.org/officeDocument/2006/relationships/image" Target="../media/image5.jpeg"/><Relationship Id="rId2" Type="http://schemas.openxmlformats.org/officeDocument/2006/relationships/tags" Target="../tags/tag190.xml"/><Relationship Id="rId12" Type="http://schemas.openxmlformats.org/officeDocument/2006/relationships/tags" Target="../tags/tag198.xml"/><Relationship Id="rId11" Type="http://schemas.openxmlformats.org/officeDocument/2006/relationships/tags" Target="../tags/tag197.xml"/><Relationship Id="rId10" Type="http://schemas.openxmlformats.org/officeDocument/2006/relationships/tags" Target="../tags/tag196.xml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9" Type="http://schemas.openxmlformats.org/officeDocument/2006/relationships/tags" Target="../tags/tag204.xml"/><Relationship Id="rId8" Type="http://schemas.openxmlformats.org/officeDocument/2006/relationships/tags" Target="../tags/tag203.xml"/><Relationship Id="rId7" Type="http://schemas.openxmlformats.org/officeDocument/2006/relationships/tags" Target="../tags/tag202.xml"/><Relationship Id="rId6" Type="http://schemas.openxmlformats.org/officeDocument/2006/relationships/image" Target="../media/image8.png"/><Relationship Id="rId5" Type="http://schemas.openxmlformats.org/officeDocument/2006/relationships/tags" Target="../tags/tag201.xml"/><Relationship Id="rId4" Type="http://schemas.openxmlformats.org/officeDocument/2006/relationships/tags" Target="../tags/tag200.xml"/><Relationship Id="rId3" Type="http://schemas.openxmlformats.org/officeDocument/2006/relationships/image" Target="../media/image5.jpeg"/><Relationship Id="rId2" Type="http://schemas.openxmlformats.org/officeDocument/2006/relationships/tags" Target="../tags/tag199.xml"/><Relationship Id="rId12" Type="http://schemas.openxmlformats.org/officeDocument/2006/relationships/tags" Target="../tags/tag207.xml"/><Relationship Id="rId11" Type="http://schemas.openxmlformats.org/officeDocument/2006/relationships/tags" Target="../tags/tag206.xml"/><Relationship Id="rId10" Type="http://schemas.openxmlformats.org/officeDocument/2006/relationships/tags" Target="../tags/tag205.xml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9" Type="http://schemas.openxmlformats.org/officeDocument/2006/relationships/tags" Target="../tags/tag213.xml"/><Relationship Id="rId8" Type="http://schemas.openxmlformats.org/officeDocument/2006/relationships/tags" Target="../tags/tag212.xml"/><Relationship Id="rId7" Type="http://schemas.openxmlformats.org/officeDocument/2006/relationships/tags" Target="../tags/tag211.xml"/><Relationship Id="rId6" Type="http://schemas.openxmlformats.org/officeDocument/2006/relationships/image" Target="../media/image8.png"/><Relationship Id="rId5" Type="http://schemas.openxmlformats.org/officeDocument/2006/relationships/tags" Target="../tags/tag210.xml"/><Relationship Id="rId4" Type="http://schemas.openxmlformats.org/officeDocument/2006/relationships/tags" Target="../tags/tag209.xml"/><Relationship Id="rId3" Type="http://schemas.openxmlformats.org/officeDocument/2006/relationships/image" Target="../media/image5.jpeg"/><Relationship Id="rId2" Type="http://schemas.openxmlformats.org/officeDocument/2006/relationships/tags" Target="../tags/tag208.xml"/><Relationship Id="rId12" Type="http://schemas.openxmlformats.org/officeDocument/2006/relationships/tags" Target="../tags/tag216.xml"/><Relationship Id="rId11" Type="http://schemas.openxmlformats.org/officeDocument/2006/relationships/tags" Target="../tags/tag215.xml"/><Relationship Id="rId10" Type="http://schemas.openxmlformats.org/officeDocument/2006/relationships/tags" Target="../tags/tag214.xml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9" Type="http://schemas.openxmlformats.org/officeDocument/2006/relationships/tags" Target="../tags/tag222.xml"/><Relationship Id="rId8" Type="http://schemas.openxmlformats.org/officeDocument/2006/relationships/tags" Target="../tags/tag221.xml"/><Relationship Id="rId7" Type="http://schemas.openxmlformats.org/officeDocument/2006/relationships/tags" Target="../tags/tag220.xml"/><Relationship Id="rId6" Type="http://schemas.openxmlformats.org/officeDocument/2006/relationships/image" Target="../media/image8.png"/><Relationship Id="rId5" Type="http://schemas.openxmlformats.org/officeDocument/2006/relationships/tags" Target="../tags/tag219.xml"/><Relationship Id="rId4" Type="http://schemas.openxmlformats.org/officeDocument/2006/relationships/tags" Target="../tags/tag218.xml"/><Relationship Id="rId3" Type="http://schemas.openxmlformats.org/officeDocument/2006/relationships/image" Target="../media/image5.jpeg"/><Relationship Id="rId2" Type="http://schemas.openxmlformats.org/officeDocument/2006/relationships/tags" Target="../tags/tag217.xml"/><Relationship Id="rId12" Type="http://schemas.openxmlformats.org/officeDocument/2006/relationships/tags" Target="../tags/tag225.xml"/><Relationship Id="rId11" Type="http://schemas.openxmlformats.org/officeDocument/2006/relationships/tags" Target="../tags/tag224.xml"/><Relationship Id="rId10" Type="http://schemas.openxmlformats.org/officeDocument/2006/relationships/tags" Target="../tags/tag223.xml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9" Type="http://schemas.openxmlformats.org/officeDocument/2006/relationships/tags" Target="../tags/tag231.xml"/><Relationship Id="rId8" Type="http://schemas.openxmlformats.org/officeDocument/2006/relationships/tags" Target="../tags/tag230.xml"/><Relationship Id="rId7" Type="http://schemas.openxmlformats.org/officeDocument/2006/relationships/tags" Target="../tags/tag229.xml"/><Relationship Id="rId6" Type="http://schemas.openxmlformats.org/officeDocument/2006/relationships/image" Target="../media/image8.png"/><Relationship Id="rId5" Type="http://schemas.openxmlformats.org/officeDocument/2006/relationships/tags" Target="../tags/tag228.xml"/><Relationship Id="rId4" Type="http://schemas.openxmlformats.org/officeDocument/2006/relationships/tags" Target="../tags/tag227.xml"/><Relationship Id="rId3" Type="http://schemas.openxmlformats.org/officeDocument/2006/relationships/image" Target="../media/image5.jpeg"/><Relationship Id="rId2" Type="http://schemas.openxmlformats.org/officeDocument/2006/relationships/tags" Target="../tags/tag226.xml"/><Relationship Id="rId14" Type="http://schemas.openxmlformats.org/officeDocument/2006/relationships/tags" Target="../tags/tag236.xml"/><Relationship Id="rId13" Type="http://schemas.openxmlformats.org/officeDocument/2006/relationships/tags" Target="../tags/tag235.xml"/><Relationship Id="rId12" Type="http://schemas.openxmlformats.org/officeDocument/2006/relationships/tags" Target="../tags/tag234.xml"/><Relationship Id="rId11" Type="http://schemas.openxmlformats.org/officeDocument/2006/relationships/tags" Target="../tags/tag233.xml"/><Relationship Id="rId10" Type="http://schemas.openxmlformats.org/officeDocument/2006/relationships/tags" Target="../tags/tag232.xml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9" Type="http://schemas.openxmlformats.org/officeDocument/2006/relationships/tags" Target="../tags/tag242.xml"/><Relationship Id="rId8" Type="http://schemas.openxmlformats.org/officeDocument/2006/relationships/tags" Target="../tags/tag241.xml"/><Relationship Id="rId7" Type="http://schemas.openxmlformats.org/officeDocument/2006/relationships/tags" Target="../tags/tag240.xml"/><Relationship Id="rId6" Type="http://schemas.openxmlformats.org/officeDocument/2006/relationships/image" Target="../media/image8.png"/><Relationship Id="rId5" Type="http://schemas.openxmlformats.org/officeDocument/2006/relationships/tags" Target="../tags/tag239.xml"/><Relationship Id="rId4" Type="http://schemas.openxmlformats.org/officeDocument/2006/relationships/tags" Target="../tags/tag238.xml"/><Relationship Id="rId3" Type="http://schemas.openxmlformats.org/officeDocument/2006/relationships/image" Target="../media/image5.jpeg"/><Relationship Id="rId2" Type="http://schemas.openxmlformats.org/officeDocument/2006/relationships/tags" Target="../tags/tag237.xml"/><Relationship Id="rId12" Type="http://schemas.openxmlformats.org/officeDocument/2006/relationships/tags" Target="../tags/tag245.xml"/><Relationship Id="rId11" Type="http://schemas.openxmlformats.org/officeDocument/2006/relationships/tags" Target="../tags/tag244.xml"/><Relationship Id="rId10" Type="http://schemas.openxmlformats.org/officeDocument/2006/relationships/tags" Target="../tags/tag243.xml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3"/>
          <p:cNvSpPr>
            <a:spLocks noGrp="1"/>
          </p:cNvSpPr>
          <p:nvPr>
            <p:ph type="ctrTitle" idx="2" hasCustomPrompt="1"/>
            <p:custDataLst>
              <p:tags r:id="rId4"/>
            </p:custDataLst>
          </p:nvPr>
        </p:nvSpPr>
        <p:spPr>
          <a:xfrm>
            <a:off x="762006" y="2063398"/>
            <a:ext cx="4826038" cy="17875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410" b="1" i="0" u="none" strike="noStrike" kern="1200" cap="none" spc="6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8716384" y="1811319"/>
            <a:ext cx="3234916" cy="32353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5"/>
          <p:cNvSpPr>
            <a:spLocks noGrp="1"/>
          </p:cNvSpPr>
          <p:nvPr>
            <p:ph type="ctrTitle" idx="2" hasCustomPrompt="1"/>
            <p:custDataLst>
              <p:tags r:id="rId7"/>
            </p:custDataLst>
          </p:nvPr>
        </p:nvSpPr>
        <p:spPr>
          <a:xfrm>
            <a:off x="508639" y="3613741"/>
            <a:ext cx="6857365" cy="58293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160" b="1" i="0" u="none" strike="noStrike" kern="1200" cap="none" spc="300" normalizeH="0" baseline="0" noProof="1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9" name="副标题 7"/>
          <p:cNvSpPr>
            <a:spLocks noGrp="1"/>
          </p:cNvSpPr>
          <p:nvPr>
            <p:ph type="subTitle" idx="3" hasCustomPrompt="1"/>
            <p:custDataLst>
              <p:tags r:id="rId8"/>
            </p:custDataLst>
          </p:nvPr>
        </p:nvSpPr>
        <p:spPr>
          <a:xfrm>
            <a:off x="508639" y="4261441"/>
            <a:ext cx="6857365" cy="1669926"/>
          </a:xfrm>
        </p:spPr>
        <p:txBody>
          <a:bodyPr vert="horz" wrap="square" lIns="0" tIns="0" rIns="0" bIns="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98080" y="1234440"/>
            <a:ext cx="4388531" cy="4389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4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876306" y="1781108"/>
            <a:ext cx="4578388" cy="642847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7" name="标题 9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762006" y="2587151"/>
            <a:ext cx="4826038" cy="1076960"/>
          </a:xfrm>
        </p:spPr>
        <p:txBody>
          <a:bodyPr vert="horz" wrap="square" lIns="0" tIns="0" rIns="0" bIns="0" rtlCol="0" anchor="t" anchorCtr="0">
            <a:normAutofit lnSpcReduction="1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700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762006" y="1781108"/>
            <a:ext cx="4826038" cy="64284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51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461" y="5104461"/>
            <a:ext cx="1753527" cy="17535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2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5556"/>
            <a:ext cx="12192000" cy="6856730"/>
          </a:xfrm>
          <a:prstGeom prst="rect">
            <a:avLst/>
          </a:prstGeom>
        </p:spPr>
      </p:pic>
      <p:pic>
        <p:nvPicPr>
          <p:cNvPr id="5" name="图片 4" descr="1.2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82041"/>
          <a:stretch>
            <a:fillRect/>
          </a:stretch>
        </p:blipFill>
        <p:spPr>
          <a:xfrm>
            <a:off x="0" y="5619686"/>
            <a:ext cx="12192622" cy="1238314"/>
          </a:xfrm>
          <a:prstGeom prst="rect">
            <a:avLst/>
          </a:prstGeom>
        </p:spPr>
      </p:pic>
      <p:pic>
        <p:nvPicPr>
          <p:cNvPr id="7" name="图片 6" descr="1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41634" t="1097" r="5526" b="9832"/>
          <a:stretch>
            <a:fillRect/>
          </a:stretch>
        </p:blipFill>
        <p:spPr>
          <a:xfrm>
            <a:off x="6303645" y="732412"/>
            <a:ext cx="5688317" cy="539254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2"/>
          <p:cNvSpPr>
            <a:spLocks noGrp="1"/>
          </p:cNvSpPr>
          <p:nvPr>
            <p:ph type="ctrTitle" idx="2" hasCustomPrompt="1"/>
            <p:custDataLst>
              <p:tags r:id="rId11"/>
            </p:custDataLst>
          </p:nvPr>
        </p:nvSpPr>
        <p:spPr>
          <a:xfrm>
            <a:off x="997584" y="1918356"/>
            <a:ext cx="5199177" cy="2893695"/>
          </a:xfrm>
        </p:spPr>
        <p:txBody>
          <a:bodyPr vert="horz" wrap="square" lIns="101600" tIns="38100" rIns="76200" bIns="38100" rtlCol="0" anchor="ctr" anchorCtr="0">
            <a:normAutofit/>
          </a:bodyPr>
          <a:lstStyle>
            <a:lvl1pPr marL="0" marR="0" algn="l" defTabSz="914400" rtl="0" eaLnBrk="1" fontAlgn="auto" latinLnBrk="0" hangingPunct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00" b="1" i="0" u="none" strike="noStrike" kern="0" cap="none" spc="0" normalizeH="0" baseline="0" noProof="1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Arial" panose="020B0604020202020204" pitchFamily="34" charset="0"/>
                <a:ea typeface="汉仪大黑简" panose="02010600000101010101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3" name="副标题 3"/>
          <p:cNvSpPr>
            <a:spLocks noGrp="1"/>
          </p:cNvSpPr>
          <p:nvPr>
            <p:ph type="subTitle" idx="3" hasCustomPrompt="1"/>
            <p:custDataLst>
              <p:tags r:id="rId12"/>
            </p:custDataLst>
          </p:nvPr>
        </p:nvSpPr>
        <p:spPr>
          <a:xfrm>
            <a:off x="997584" y="1202185"/>
            <a:ext cx="5199177" cy="625366"/>
          </a:xfrm>
        </p:spPr>
        <p:txBody>
          <a:bodyPr vert="horz" wrap="square" lIns="101600" tIns="0" rIns="82550" bIns="0" rtlCol="0" anchor="b" anchorCtr="0">
            <a:normAutofit/>
          </a:bodyPr>
          <a:lstStyle>
            <a:lvl1pPr marL="0" marR="0" indent="-22860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1800" b="0" i="0" u="none" strike="noStrike" kern="0" cap="none" spc="1000" normalizeH="0" baseline="0" noProof="1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汉仪中黑 简" panose="00020600040101010101" charset="-122"/>
                <a:cs typeface="汉仪旗黑-35S" panose="00020600040101010101" charset="-122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6" name="文本占位符 4"/>
          <p:cNvSpPr>
            <a:spLocks noGrp="1"/>
          </p:cNvSpPr>
          <p:nvPr>
            <p:ph type="body" idx="4" hasCustomPrompt="1"/>
            <p:custDataLst>
              <p:tags r:id="rId13"/>
            </p:custDataLst>
          </p:nvPr>
        </p:nvSpPr>
        <p:spPr>
          <a:xfrm>
            <a:off x="997584" y="4985406"/>
            <a:ext cx="5199177" cy="911703"/>
          </a:xfrm>
        </p:spPr>
        <p:txBody>
          <a:bodyPr vert="horz" wrap="square" lIns="101600" tIns="0" rIns="82550" bIns="0" rtlCol="0" anchor="t" anchorCtr="0">
            <a:normAutofit/>
          </a:bodyPr>
          <a:lstStyle>
            <a:lvl1pPr marL="0" marR="0" indent="-228600" algn="l" defTabSz="914400" rtl="0" eaLnBrk="1" fontAlgn="auto" latinLnBrk="0" hangingPunct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1600" b="0" i="0" u="none" strike="noStrike" kern="0" cap="none" spc="0" normalizeH="0" baseline="0" noProof="1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8" name="图片 7" descr="1.6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pic>
        <p:nvPicPr>
          <p:cNvPr id="7" name="图片 6" descr="1.6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81797" t="70853"/>
          <a:stretch>
            <a:fillRect/>
          </a:stretch>
        </p:blipFill>
        <p:spPr>
          <a:xfrm>
            <a:off x="9979661" y="4863583"/>
            <a:ext cx="2214879" cy="19944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8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635"/>
            <a:ext cx="12192000" cy="6858318"/>
          </a:xfrm>
          <a:prstGeom prst="rect">
            <a:avLst/>
          </a:prstGeom>
        </p:spPr>
      </p:pic>
      <p:pic>
        <p:nvPicPr>
          <p:cNvPr id="2" name="图片 1" descr="1.4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46807" t="40363"/>
          <a:stretch>
            <a:fillRect/>
          </a:stretch>
        </p:blipFill>
        <p:spPr>
          <a:xfrm>
            <a:off x="5723234" y="2779397"/>
            <a:ext cx="6468766" cy="4078603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>
            <p:custDataLst>
              <p:tags r:id="rId9"/>
            </p:custDataLst>
          </p:nvPr>
        </p:nvGrpSpPr>
        <p:grpSpPr>
          <a:xfrm>
            <a:off x="887730" y="4143212"/>
            <a:ext cx="1676400" cy="370840"/>
            <a:chOff x="2086" y="6488"/>
            <a:chExt cx="2640" cy="584"/>
          </a:xfrm>
        </p:grpSpPr>
        <p:sp>
          <p:nvSpPr>
            <p:cNvPr id="43" name="箭头: V 形 42"/>
            <p:cNvSpPr/>
            <p:nvPr>
              <p:custDataLst>
                <p:tags r:id="rId10"/>
              </p:custDataLst>
            </p:nvPr>
          </p:nvSpPr>
          <p:spPr>
            <a:xfrm>
              <a:off x="4182" y="6488"/>
              <a:ext cx="544" cy="585"/>
            </a:xfrm>
            <a:prstGeom prst="chevron">
              <a:avLst>
                <a:gd name="adj" fmla="val 52069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97500"/>
            </a:bodyPr>
            <a:lstStyle/>
            <a:p>
              <a:pPr algn="ctr"/>
              <a:endParaRPr lang="zh-CN" altLang="en-US">
                <a:solidFill>
                  <a:schemeClr val="dk1">
                    <a:lumMod val="85000"/>
                    <a:lumOff val="15000"/>
                  </a:schemeClr>
                </a:solidFill>
                <a:latin typeface="Arial Black" panose="020B0A04020102020204" charset="0"/>
                <a:ea typeface="汉仪中黑 简" panose="00020600040101010101" charset="-122"/>
              </a:endParaRPr>
            </a:p>
          </p:txBody>
        </p:sp>
        <p:sp>
          <p:nvSpPr>
            <p:cNvPr id="44" name="箭头: V 形 43"/>
            <p:cNvSpPr/>
            <p:nvPr>
              <p:custDataLst>
                <p:tags r:id="rId11"/>
              </p:custDataLst>
            </p:nvPr>
          </p:nvSpPr>
          <p:spPr>
            <a:xfrm>
              <a:off x="3763" y="6488"/>
              <a:ext cx="544" cy="585"/>
            </a:xfrm>
            <a:prstGeom prst="chevron">
              <a:avLst>
                <a:gd name="adj" fmla="val 52069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97500"/>
            </a:bodyPr>
            <a:lstStyle/>
            <a:p>
              <a:pPr algn="ctr"/>
              <a:endParaRPr lang="zh-CN" altLang="en-US">
                <a:solidFill>
                  <a:schemeClr val="dk1">
                    <a:lumMod val="85000"/>
                    <a:lumOff val="15000"/>
                  </a:schemeClr>
                </a:solidFill>
                <a:latin typeface="Arial Black" panose="020B0A04020102020204" charset="0"/>
                <a:ea typeface="汉仪中黑 简" panose="00020600040101010101" charset="-122"/>
              </a:endParaRPr>
            </a:p>
          </p:txBody>
        </p:sp>
        <p:sp>
          <p:nvSpPr>
            <p:cNvPr id="45" name="箭头: V 形 44"/>
            <p:cNvSpPr/>
            <p:nvPr>
              <p:custDataLst>
                <p:tags r:id="rId12"/>
              </p:custDataLst>
            </p:nvPr>
          </p:nvSpPr>
          <p:spPr>
            <a:xfrm>
              <a:off x="3344" y="6488"/>
              <a:ext cx="544" cy="585"/>
            </a:xfrm>
            <a:prstGeom prst="chevron">
              <a:avLst>
                <a:gd name="adj" fmla="val 52069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97500"/>
            </a:bodyPr>
            <a:lstStyle/>
            <a:p>
              <a:pPr algn="ctr"/>
              <a:endParaRPr lang="zh-CN" altLang="en-US">
                <a:solidFill>
                  <a:schemeClr val="dk1">
                    <a:lumMod val="85000"/>
                    <a:lumOff val="15000"/>
                  </a:schemeClr>
                </a:solidFill>
                <a:latin typeface="Arial Black" panose="020B0A04020102020204" charset="0"/>
                <a:ea typeface="汉仪中黑 简" panose="00020600040101010101" charset="-122"/>
              </a:endParaRPr>
            </a:p>
          </p:txBody>
        </p:sp>
        <p:sp>
          <p:nvSpPr>
            <p:cNvPr id="46" name="箭头: V 形 45"/>
            <p:cNvSpPr/>
            <p:nvPr>
              <p:custDataLst>
                <p:tags r:id="rId13"/>
              </p:custDataLst>
            </p:nvPr>
          </p:nvSpPr>
          <p:spPr>
            <a:xfrm>
              <a:off x="2924" y="6488"/>
              <a:ext cx="544" cy="585"/>
            </a:xfrm>
            <a:prstGeom prst="chevron">
              <a:avLst>
                <a:gd name="adj" fmla="val 52069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97500"/>
            </a:bodyPr>
            <a:lstStyle/>
            <a:p>
              <a:pPr algn="ctr"/>
              <a:endParaRPr lang="zh-CN" altLang="en-US">
                <a:solidFill>
                  <a:schemeClr val="dk1">
                    <a:lumMod val="85000"/>
                    <a:lumOff val="15000"/>
                  </a:schemeClr>
                </a:solidFill>
                <a:latin typeface="Arial Black" panose="020B0A04020102020204" charset="0"/>
                <a:ea typeface="汉仪中黑 简" panose="00020600040101010101" charset="-122"/>
              </a:endParaRPr>
            </a:p>
          </p:txBody>
        </p:sp>
        <p:sp>
          <p:nvSpPr>
            <p:cNvPr id="47" name="箭头: V 形 46"/>
            <p:cNvSpPr/>
            <p:nvPr>
              <p:custDataLst>
                <p:tags r:id="rId14"/>
              </p:custDataLst>
            </p:nvPr>
          </p:nvSpPr>
          <p:spPr>
            <a:xfrm>
              <a:off x="2505" y="6488"/>
              <a:ext cx="544" cy="585"/>
            </a:xfrm>
            <a:prstGeom prst="chevron">
              <a:avLst>
                <a:gd name="adj" fmla="val 52069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97500"/>
            </a:bodyPr>
            <a:lstStyle/>
            <a:p>
              <a:pPr algn="ctr"/>
              <a:endParaRPr lang="zh-CN" altLang="en-US">
                <a:solidFill>
                  <a:schemeClr val="dk1">
                    <a:lumMod val="85000"/>
                    <a:lumOff val="15000"/>
                  </a:schemeClr>
                </a:solidFill>
                <a:latin typeface="Arial Black" panose="020B0A04020102020204" charset="0"/>
                <a:ea typeface="汉仪中黑 简" panose="00020600040101010101" charset="-122"/>
              </a:endParaRPr>
            </a:p>
          </p:txBody>
        </p:sp>
        <p:sp>
          <p:nvSpPr>
            <p:cNvPr id="48" name="箭头: V 形 47"/>
            <p:cNvSpPr/>
            <p:nvPr>
              <p:custDataLst>
                <p:tags r:id="rId15"/>
              </p:custDataLst>
            </p:nvPr>
          </p:nvSpPr>
          <p:spPr>
            <a:xfrm>
              <a:off x="2086" y="6488"/>
              <a:ext cx="544" cy="585"/>
            </a:xfrm>
            <a:prstGeom prst="chevron">
              <a:avLst>
                <a:gd name="adj" fmla="val 52069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97500"/>
            </a:bodyPr>
            <a:lstStyle/>
            <a:p>
              <a:pPr algn="ctr"/>
              <a:endParaRPr lang="zh-CN" altLang="en-US">
                <a:solidFill>
                  <a:schemeClr val="dk1">
                    <a:lumMod val="85000"/>
                    <a:lumOff val="15000"/>
                  </a:schemeClr>
                </a:solidFill>
                <a:latin typeface="Arial Black" panose="020B0A04020102020204" charset="0"/>
                <a:ea typeface="汉仪中黑 简" panose="00020600040101010101" charset="-122"/>
              </a:endParaRPr>
            </a:p>
          </p:txBody>
        </p:sp>
      </p:grpSp>
      <p:sp>
        <p:nvSpPr>
          <p:cNvPr id="8" name="标题 2"/>
          <p:cNvSpPr>
            <a:spLocks noGrp="1"/>
          </p:cNvSpPr>
          <p:nvPr>
            <p:ph type="ctrTitle" idx="2" hasCustomPrompt="1"/>
            <p:custDataLst>
              <p:tags r:id="rId16"/>
            </p:custDataLst>
          </p:nvPr>
        </p:nvSpPr>
        <p:spPr>
          <a:xfrm>
            <a:off x="868680" y="2920202"/>
            <a:ext cx="4801222" cy="972185"/>
          </a:xfrm>
          <a:noFill/>
        </p:spPr>
        <p:txBody>
          <a:bodyPr vert="horz" wrap="square" lIns="0" tIns="0" rIns="9000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88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5900" b="1" i="0" u="none" strike="noStrike" kern="1200" cap="none" spc="0" normalizeH="0" baseline="0" noProof="1" dirty="0">
                <a:ln w="12700"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大黑简" panose="02010600000101010101" charset="-122"/>
                <a:cs typeface="Dubai Medium" panose="020B0603030403030204" pitchFamily="34" charset="-78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9" name="文本占位符 3"/>
          <p:cNvSpPr>
            <a:spLocks noGrp="1"/>
          </p:cNvSpPr>
          <p:nvPr>
            <p:ph type="body" idx="3" hasCustomPrompt="1"/>
            <p:custDataLst>
              <p:tags r:id="rId17"/>
            </p:custDataLst>
          </p:nvPr>
        </p:nvSpPr>
        <p:spPr>
          <a:xfrm>
            <a:off x="868680" y="4764877"/>
            <a:ext cx="4598022" cy="963517"/>
          </a:xfrm>
          <a:noFill/>
        </p:spPr>
        <p:txBody>
          <a:bodyPr vert="horz" wrap="square" lIns="18000" tIns="0" rIns="82550" bIns="0" rtlCol="0" anchor="t" anchorCtr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9" name="图片 8" descr="1.6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pic>
        <p:nvPicPr>
          <p:cNvPr id="8" name="图片 7" descr="1.6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81797" t="70853"/>
          <a:stretch>
            <a:fillRect/>
          </a:stretch>
        </p:blipFill>
        <p:spPr>
          <a:xfrm>
            <a:off x="9979661" y="4863583"/>
            <a:ext cx="2214879" cy="19944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11" name="图片 10" descr="1.6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pic>
        <p:nvPicPr>
          <p:cNvPr id="10" name="图片 9" descr="1.6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81797" t="70853"/>
          <a:stretch>
            <a:fillRect/>
          </a:stretch>
        </p:blipFill>
        <p:spPr>
          <a:xfrm>
            <a:off x="9979661" y="4863583"/>
            <a:ext cx="2214879" cy="19944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0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1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635"/>
            <a:ext cx="12192000" cy="6858318"/>
          </a:xfrm>
          <a:prstGeom prst="rect">
            <a:avLst/>
          </a:prstGeom>
        </p:spPr>
      </p:pic>
      <p:pic>
        <p:nvPicPr>
          <p:cNvPr id="7" name="图片 6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751166" y="983615"/>
            <a:ext cx="416578" cy="2163439"/>
          </a:xfrm>
          <a:prstGeom prst="rect">
            <a:avLst/>
          </a:prstGeom>
        </p:spPr>
      </p:pic>
      <p:pic>
        <p:nvPicPr>
          <p:cNvPr id="6" name="图片 5" descr="1.3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5152" t="5024" r="62845" b="52240"/>
          <a:stretch>
            <a:fillRect/>
          </a:stretch>
        </p:blipFill>
        <p:spPr>
          <a:xfrm>
            <a:off x="445135" y="1078230"/>
            <a:ext cx="3245288" cy="24371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9" name="图片 8" descr="1.6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pic>
        <p:nvPicPr>
          <p:cNvPr id="8" name="图片 7" descr="1.6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81797" t="70853"/>
          <a:stretch>
            <a:fillRect/>
          </a:stretch>
        </p:blipFill>
        <p:spPr>
          <a:xfrm>
            <a:off x="9979661" y="4863583"/>
            <a:ext cx="2214879" cy="19944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9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8" name="图片 7" descr="1.6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pic>
        <p:nvPicPr>
          <p:cNvPr id="7" name="图片 6" descr="1.6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81797" t="70853"/>
          <a:stretch>
            <a:fillRect/>
          </a:stretch>
        </p:blipFill>
        <p:spPr>
          <a:xfrm>
            <a:off x="9979661" y="4863583"/>
            <a:ext cx="2214879" cy="1994405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7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8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6" name="图片 5" descr="1.6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pic>
        <p:nvPicPr>
          <p:cNvPr id="2" name="图片 1" descr="1.6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81797" t="70853"/>
          <a:stretch>
            <a:fillRect/>
          </a:stretch>
        </p:blipFill>
        <p:spPr>
          <a:xfrm>
            <a:off x="9979661" y="4863583"/>
            <a:ext cx="2214879" cy="199440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5556"/>
            <a:ext cx="12192000" cy="6856730"/>
          </a:xfrm>
          <a:prstGeom prst="rect">
            <a:avLst/>
          </a:prstGeom>
        </p:spPr>
      </p:pic>
      <p:pic>
        <p:nvPicPr>
          <p:cNvPr id="2" name="图片 1" descr="1.2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82041"/>
          <a:stretch>
            <a:fillRect/>
          </a:stretch>
        </p:blipFill>
        <p:spPr>
          <a:xfrm>
            <a:off x="0" y="5619686"/>
            <a:ext cx="12192622" cy="1238314"/>
          </a:xfrm>
          <a:prstGeom prst="rect">
            <a:avLst/>
          </a:prstGeom>
        </p:spPr>
      </p:pic>
      <p:pic>
        <p:nvPicPr>
          <p:cNvPr id="7" name="图片 6" descr="1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43314" t="4421" r="5526" b="9014"/>
          <a:stretch>
            <a:fillRect/>
          </a:stretch>
        </p:blipFill>
        <p:spPr>
          <a:xfrm>
            <a:off x="6308090" y="724218"/>
            <a:ext cx="5683873" cy="5408929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9" name="任意多边形 1"/>
          <p:cNvSpPr/>
          <p:nvPr>
            <p:custDataLst>
              <p:tags r:id="rId11"/>
            </p:custDataLst>
          </p:nvPr>
        </p:nvSpPr>
        <p:spPr>
          <a:xfrm>
            <a:off x="226919" y="2996950"/>
            <a:ext cx="802005" cy="88900"/>
          </a:xfrm>
          <a:custGeom>
            <a:avLst/>
            <a:gdLst>
              <a:gd name="connsiteX0" fmla="*/ 757388 w 802005"/>
              <a:gd name="connsiteY0" fmla="*/ 0 h 88900"/>
              <a:gd name="connsiteX1" fmla="*/ 802005 w 802005"/>
              <a:gd name="connsiteY1" fmla="*/ 44450 h 88900"/>
              <a:gd name="connsiteX2" fmla="*/ 757388 w 802005"/>
              <a:gd name="connsiteY2" fmla="*/ 88900 h 88900"/>
              <a:gd name="connsiteX3" fmla="*/ 712771 w 802005"/>
              <a:gd name="connsiteY3" fmla="*/ 44450 h 88900"/>
              <a:gd name="connsiteX4" fmla="*/ 757388 w 802005"/>
              <a:gd name="connsiteY4" fmla="*/ 0 h 88900"/>
              <a:gd name="connsiteX5" fmla="*/ 579195 w 802005"/>
              <a:gd name="connsiteY5" fmla="*/ 0 h 88900"/>
              <a:gd name="connsiteX6" fmla="*/ 623812 w 802005"/>
              <a:gd name="connsiteY6" fmla="*/ 44450 h 88900"/>
              <a:gd name="connsiteX7" fmla="*/ 579195 w 802005"/>
              <a:gd name="connsiteY7" fmla="*/ 88900 h 88900"/>
              <a:gd name="connsiteX8" fmla="*/ 534578 w 802005"/>
              <a:gd name="connsiteY8" fmla="*/ 44450 h 88900"/>
              <a:gd name="connsiteX9" fmla="*/ 579195 w 802005"/>
              <a:gd name="connsiteY9" fmla="*/ 0 h 88900"/>
              <a:gd name="connsiteX10" fmla="*/ 401003 w 802005"/>
              <a:gd name="connsiteY10" fmla="*/ 0 h 88900"/>
              <a:gd name="connsiteX11" fmla="*/ 445620 w 802005"/>
              <a:gd name="connsiteY11" fmla="*/ 44450 h 88900"/>
              <a:gd name="connsiteX12" fmla="*/ 401003 w 802005"/>
              <a:gd name="connsiteY12" fmla="*/ 88900 h 88900"/>
              <a:gd name="connsiteX13" fmla="*/ 356386 w 802005"/>
              <a:gd name="connsiteY13" fmla="*/ 44450 h 88900"/>
              <a:gd name="connsiteX14" fmla="*/ 401003 w 802005"/>
              <a:gd name="connsiteY14" fmla="*/ 0 h 88900"/>
              <a:gd name="connsiteX15" fmla="*/ 222810 w 802005"/>
              <a:gd name="connsiteY15" fmla="*/ 0 h 88900"/>
              <a:gd name="connsiteX16" fmla="*/ 267427 w 802005"/>
              <a:gd name="connsiteY16" fmla="*/ 44450 h 88900"/>
              <a:gd name="connsiteX17" fmla="*/ 222810 w 802005"/>
              <a:gd name="connsiteY17" fmla="*/ 88900 h 88900"/>
              <a:gd name="connsiteX18" fmla="*/ 178193 w 802005"/>
              <a:gd name="connsiteY18" fmla="*/ 44450 h 88900"/>
              <a:gd name="connsiteX19" fmla="*/ 222810 w 802005"/>
              <a:gd name="connsiteY19" fmla="*/ 0 h 88900"/>
              <a:gd name="connsiteX20" fmla="*/ 44617 w 802005"/>
              <a:gd name="connsiteY20" fmla="*/ 0 h 88900"/>
              <a:gd name="connsiteX21" fmla="*/ 89234 w 802005"/>
              <a:gd name="connsiteY21" fmla="*/ 44450 h 88900"/>
              <a:gd name="connsiteX22" fmla="*/ 44617 w 802005"/>
              <a:gd name="connsiteY22" fmla="*/ 88900 h 88900"/>
              <a:gd name="connsiteX23" fmla="*/ 0 w 802005"/>
              <a:gd name="connsiteY23" fmla="*/ 44450 h 88900"/>
              <a:gd name="connsiteX24" fmla="*/ 44617 w 802005"/>
              <a:gd name="connsiteY24" fmla="*/ 0 h 8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02005" h="88900">
                <a:moveTo>
                  <a:pt x="757388" y="0"/>
                </a:moveTo>
                <a:cubicBezTo>
                  <a:pt x="782029" y="0"/>
                  <a:pt x="802005" y="19901"/>
                  <a:pt x="802005" y="44450"/>
                </a:cubicBezTo>
                <a:cubicBezTo>
                  <a:pt x="802005" y="68999"/>
                  <a:pt x="782029" y="88900"/>
                  <a:pt x="757388" y="88900"/>
                </a:cubicBezTo>
                <a:cubicBezTo>
                  <a:pt x="732747" y="88900"/>
                  <a:pt x="712771" y="68999"/>
                  <a:pt x="712771" y="44450"/>
                </a:cubicBezTo>
                <a:cubicBezTo>
                  <a:pt x="712771" y="19901"/>
                  <a:pt x="732747" y="0"/>
                  <a:pt x="757388" y="0"/>
                </a:cubicBezTo>
                <a:close/>
                <a:moveTo>
                  <a:pt x="579195" y="0"/>
                </a:moveTo>
                <a:cubicBezTo>
                  <a:pt x="603836" y="0"/>
                  <a:pt x="623812" y="19901"/>
                  <a:pt x="623812" y="44450"/>
                </a:cubicBezTo>
                <a:cubicBezTo>
                  <a:pt x="623812" y="68999"/>
                  <a:pt x="603836" y="88900"/>
                  <a:pt x="579195" y="88900"/>
                </a:cubicBezTo>
                <a:cubicBezTo>
                  <a:pt x="554554" y="88900"/>
                  <a:pt x="534578" y="68999"/>
                  <a:pt x="534578" y="44450"/>
                </a:cubicBezTo>
                <a:cubicBezTo>
                  <a:pt x="534578" y="19901"/>
                  <a:pt x="554554" y="0"/>
                  <a:pt x="579195" y="0"/>
                </a:cubicBezTo>
                <a:close/>
                <a:moveTo>
                  <a:pt x="401003" y="0"/>
                </a:moveTo>
                <a:cubicBezTo>
                  <a:pt x="425644" y="0"/>
                  <a:pt x="445620" y="19901"/>
                  <a:pt x="445620" y="44450"/>
                </a:cubicBezTo>
                <a:cubicBezTo>
                  <a:pt x="445620" y="68999"/>
                  <a:pt x="425644" y="88900"/>
                  <a:pt x="401003" y="88900"/>
                </a:cubicBezTo>
                <a:cubicBezTo>
                  <a:pt x="376362" y="88900"/>
                  <a:pt x="356386" y="68999"/>
                  <a:pt x="356386" y="44450"/>
                </a:cubicBezTo>
                <a:cubicBezTo>
                  <a:pt x="356386" y="19901"/>
                  <a:pt x="376362" y="0"/>
                  <a:pt x="401003" y="0"/>
                </a:cubicBezTo>
                <a:close/>
                <a:moveTo>
                  <a:pt x="222810" y="0"/>
                </a:moveTo>
                <a:cubicBezTo>
                  <a:pt x="247451" y="0"/>
                  <a:pt x="267427" y="19901"/>
                  <a:pt x="267427" y="44450"/>
                </a:cubicBezTo>
                <a:cubicBezTo>
                  <a:pt x="267427" y="68999"/>
                  <a:pt x="247451" y="88900"/>
                  <a:pt x="222810" y="88900"/>
                </a:cubicBezTo>
                <a:cubicBezTo>
                  <a:pt x="198169" y="88900"/>
                  <a:pt x="178193" y="68999"/>
                  <a:pt x="178193" y="44450"/>
                </a:cubicBezTo>
                <a:cubicBezTo>
                  <a:pt x="178193" y="19901"/>
                  <a:pt x="198169" y="0"/>
                  <a:pt x="222810" y="0"/>
                </a:cubicBezTo>
                <a:close/>
                <a:moveTo>
                  <a:pt x="44617" y="0"/>
                </a:moveTo>
                <a:cubicBezTo>
                  <a:pt x="69258" y="0"/>
                  <a:pt x="89234" y="19901"/>
                  <a:pt x="89234" y="44450"/>
                </a:cubicBezTo>
                <a:cubicBezTo>
                  <a:pt x="89234" y="68999"/>
                  <a:pt x="69258" y="88900"/>
                  <a:pt x="44617" y="88900"/>
                </a:cubicBezTo>
                <a:cubicBezTo>
                  <a:pt x="19976" y="88900"/>
                  <a:pt x="0" y="68999"/>
                  <a:pt x="0" y="44450"/>
                </a:cubicBezTo>
                <a:cubicBezTo>
                  <a:pt x="0" y="19901"/>
                  <a:pt x="19976" y="0"/>
                  <a:pt x="446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/>
            <a:endParaRPr lang="en-US">
              <a:solidFill>
                <a:schemeClr val="lt1"/>
              </a:solidFill>
              <a:latin typeface="Arial Black" panose="020B0A04020102020204" charset="0"/>
              <a:ea typeface="汉仪中黑 简" panose="00020600040101010101" charset="-122"/>
            </a:endParaRPr>
          </a:p>
        </p:txBody>
      </p:sp>
      <p:sp>
        <p:nvSpPr>
          <p:cNvPr id="8" name="文本占位符 1"/>
          <p:cNvSpPr>
            <a:spLocks noGrp="1"/>
          </p:cNvSpPr>
          <p:nvPr>
            <p:ph type="body" idx="2" hasCustomPrompt="1"/>
            <p:custDataLst>
              <p:tags r:id="rId12"/>
            </p:custDataLst>
          </p:nvPr>
        </p:nvSpPr>
        <p:spPr>
          <a:xfrm>
            <a:off x="124684" y="3283335"/>
            <a:ext cx="5415801" cy="1639604"/>
          </a:xfrm>
          <a:noFill/>
        </p:spPr>
        <p:txBody>
          <a:bodyPr vert="horz" wrap="square" lIns="101600" tIns="0" rIns="82550" bIns="0" rtlCol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dk1">
                    <a:alpha val="60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Source Sans Pro" panose="020B0403030403090204" charset="0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  <p:sp>
        <p:nvSpPr>
          <p:cNvPr id="9" name="标题 2"/>
          <p:cNvSpPr>
            <a:spLocks noGrp="1" noChangeArrowheads="1"/>
          </p:cNvSpPr>
          <p:nvPr>
            <p:ph type="title" idx="3" hasCustomPrompt="1"/>
            <p:custDataLst>
              <p:tags r:id="rId13"/>
            </p:custDataLst>
          </p:nvPr>
        </p:nvSpPr>
        <p:spPr>
          <a:xfrm>
            <a:off x="124684" y="1838075"/>
            <a:ext cx="7329056" cy="800100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normAutofit/>
          </a:bodyPr>
          <a:lstStyle>
            <a:lvl1pPr marL="0"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4800" b="1" i="0" u="none" strike="noStrike" kern="1200" cap="none" spc="0" normalizeH="0" baseline="0" noProof="1" dirty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Arial" panose="020B0604020202020204" pitchFamily="34" charset="0"/>
                <a:ea typeface="汉仪大黑简" panose="02010600000101010101" charset="-122"/>
                <a:cs typeface="微软雅黑" panose="020B0503020204020204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6" name="图片 5" descr="1.6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pic>
        <p:nvPicPr>
          <p:cNvPr id="7" name="图片 6" descr="1.6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81797" t="70853"/>
          <a:stretch>
            <a:fillRect/>
          </a:stretch>
        </p:blipFill>
        <p:spPr>
          <a:xfrm>
            <a:off x="9979661" y="4863583"/>
            <a:ext cx="2214879" cy="19944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17"/>
            <a:ext cx="12192000" cy="6858000"/>
          </a:xfrm>
          <a:prstGeom prst="rect">
            <a:avLst/>
          </a:prstGeom>
        </p:spPr>
      </p:pic>
      <p:pic>
        <p:nvPicPr>
          <p:cNvPr id="9" name="图片 8" descr="1.6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pic>
        <p:nvPicPr>
          <p:cNvPr id="8" name="图片 7" descr="1.6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81797" t="70853"/>
          <a:stretch>
            <a:fillRect/>
          </a:stretch>
        </p:blipFill>
        <p:spPr>
          <a:xfrm>
            <a:off x="9979661" y="4863583"/>
            <a:ext cx="2214879" cy="1994405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17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-8255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1.6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81797" t="70853"/>
          <a:stretch>
            <a:fillRect/>
          </a:stretch>
        </p:blipFill>
        <p:spPr>
          <a:xfrm>
            <a:off x="10322024" y="5171882"/>
            <a:ext cx="1872503" cy="16861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17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1.6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81797" t="70853"/>
          <a:stretch>
            <a:fillRect/>
          </a:stretch>
        </p:blipFill>
        <p:spPr>
          <a:xfrm>
            <a:off x="10616749" y="5437272"/>
            <a:ext cx="1577779" cy="142072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17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5029836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1.6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17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1.6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81797" t="70853"/>
          <a:stretch>
            <a:fillRect/>
          </a:stretch>
        </p:blipFill>
        <p:spPr>
          <a:xfrm>
            <a:off x="10494794" y="5327446"/>
            <a:ext cx="1699746" cy="15305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1.6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81953" b="70696"/>
          <a:stretch>
            <a:fillRect/>
          </a:stretch>
        </p:blipFill>
        <p:spPr>
          <a:xfrm>
            <a:off x="2541" y="0"/>
            <a:ext cx="1580412" cy="1442707"/>
          </a:xfrm>
          <a:prstGeom prst="rect">
            <a:avLst/>
          </a:prstGeom>
        </p:spPr>
      </p:pic>
      <p:pic>
        <p:nvPicPr>
          <p:cNvPr id="8" name="图片 7" descr="1.6_画板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"/>
          <a:srcRect l="81797" t="70853"/>
          <a:stretch>
            <a:fillRect/>
          </a:stretch>
        </p:blipFill>
        <p:spPr>
          <a:xfrm>
            <a:off x="10535445" y="5364055"/>
            <a:ext cx="1659095" cy="14939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2" Type="http://schemas.openxmlformats.org/officeDocument/2006/relationships/theme" Target="../theme/theme2.xml"/><Relationship Id="rId21" Type="http://schemas.openxmlformats.org/officeDocument/2006/relationships/tags" Target="../tags/tag88.xml"/><Relationship Id="rId20" Type="http://schemas.openxmlformats.org/officeDocument/2006/relationships/tags" Target="../tags/tag87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86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9.xml"/><Relationship Id="rId8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3.xml"/><Relationship Id="rId25" Type="http://schemas.openxmlformats.org/officeDocument/2006/relationships/theme" Target="../theme/theme4.xml"/><Relationship Id="rId24" Type="http://schemas.openxmlformats.org/officeDocument/2006/relationships/tags" Target="../tags/tag251.xml"/><Relationship Id="rId23" Type="http://schemas.openxmlformats.org/officeDocument/2006/relationships/tags" Target="../tags/tag250.xml"/><Relationship Id="rId22" Type="http://schemas.openxmlformats.org/officeDocument/2006/relationships/tags" Target="../tags/tag249.xml"/><Relationship Id="rId21" Type="http://schemas.openxmlformats.org/officeDocument/2006/relationships/tags" Target="../tags/tag248.xml"/><Relationship Id="rId20" Type="http://schemas.openxmlformats.org/officeDocument/2006/relationships/tags" Target="../tags/tag247.xml"/><Relationship Id="rId2" Type="http://schemas.openxmlformats.org/officeDocument/2006/relationships/slideLayout" Target="../slideLayouts/slideLayout42.xml"/><Relationship Id="rId19" Type="http://schemas.openxmlformats.org/officeDocument/2006/relationships/tags" Target="../tags/tag246.xml"/><Relationship Id="rId1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tags" Target="../tags/tag255.xml"/><Relationship Id="rId4" Type="http://schemas.openxmlformats.org/officeDocument/2006/relationships/image" Target="../media/image12.png"/><Relationship Id="rId3" Type="http://schemas.openxmlformats.org/officeDocument/2006/relationships/tags" Target="../tags/tag254.xml"/><Relationship Id="rId2" Type="http://schemas.openxmlformats.org/officeDocument/2006/relationships/tags" Target="../tags/tag253.xml"/><Relationship Id="rId1" Type="http://schemas.openxmlformats.org/officeDocument/2006/relationships/tags" Target="../tags/tag252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33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tags" Target="../tags/tag332.xml"/><Relationship Id="rId2" Type="http://schemas.openxmlformats.org/officeDocument/2006/relationships/tags" Target="../tags/tag331.xml"/><Relationship Id="rId1" Type="http://schemas.openxmlformats.org/officeDocument/2006/relationships/tags" Target="../tags/tag3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1.png"/><Relationship Id="rId1" Type="http://schemas.openxmlformats.org/officeDocument/2006/relationships/tags" Target="../tags/tag334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33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tags" Target="../tags/tag337.xml"/><Relationship Id="rId2" Type="http://schemas.openxmlformats.org/officeDocument/2006/relationships/tags" Target="../tags/tag336.xml"/><Relationship Id="rId1" Type="http://schemas.openxmlformats.org/officeDocument/2006/relationships/tags" Target="../tags/tag335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347.xml"/><Relationship Id="rId8" Type="http://schemas.openxmlformats.org/officeDocument/2006/relationships/tags" Target="../tags/tag346.xml"/><Relationship Id="rId7" Type="http://schemas.openxmlformats.org/officeDocument/2006/relationships/tags" Target="../tags/tag345.xml"/><Relationship Id="rId6" Type="http://schemas.openxmlformats.org/officeDocument/2006/relationships/tags" Target="../tags/tag344.xml"/><Relationship Id="rId5" Type="http://schemas.openxmlformats.org/officeDocument/2006/relationships/tags" Target="../tags/tag343.xml"/><Relationship Id="rId4" Type="http://schemas.openxmlformats.org/officeDocument/2006/relationships/tags" Target="../tags/tag342.xml"/><Relationship Id="rId3" Type="http://schemas.openxmlformats.org/officeDocument/2006/relationships/tags" Target="../tags/tag341.xml"/><Relationship Id="rId2" Type="http://schemas.openxmlformats.org/officeDocument/2006/relationships/tags" Target="../tags/tag340.xml"/><Relationship Id="rId18" Type="http://schemas.openxmlformats.org/officeDocument/2006/relationships/slideLayout" Target="../slideLayouts/slideLayout13.xml"/><Relationship Id="rId17" Type="http://schemas.openxmlformats.org/officeDocument/2006/relationships/tags" Target="../tags/tag352.xml"/><Relationship Id="rId16" Type="http://schemas.openxmlformats.org/officeDocument/2006/relationships/image" Target="../media/image25.svg"/><Relationship Id="rId15" Type="http://schemas.openxmlformats.org/officeDocument/2006/relationships/image" Target="../media/image24.png"/><Relationship Id="rId14" Type="http://schemas.openxmlformats.org/officeDocument/2006/relationships/hyperlink" Target="https://github.com/lemon-prog123/PKU-EATER" TargetMode="External"/><Relationship Id="rId13" Type="http://schemas.openxmlformats.org/officeDocument/2006/relationships/tags" Target="../tags/tag351.xml"/><Relationship Id="rId12" Type="http://schemas.openxmlformats.org/officeDocument/2006/relationships/tags" Target="../tags/tag350.xml"/><Relationship Id="rId11" Type="http://schemas.openxmlformats.org/officeDocument/2006/relationships/tags" Target="../tags/tag349.xml"/><Relationship Id="rId10" Type="http://schemas.openxmlformats.org/officeDocument/2006/relationships/tags" Target="../tags/tag348.xml"/><Relationship Id="rId1" Type="http://schemas.openxmlformats.org/officeDocument/2006/relationships/tags" Target="../tags/tag339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tags" Target="../tags/tag356.xml"/><Relationship Id="rId4" Type="http://schemas.openxmlformats.org/officeDocument/2006/relationships/image" Target="../media/image26.png"/><Relationship Id="rId3" Type="http://schemas.openxmlformats.org/officeDocument/2006/relationships/tags" Target="../tags/tag355.xml"/><Relationship Id="rId2" Type="http://schemas.openxmlformats.org/officeDocument/2006/relationships/tags" Target="../tags/tag354.xml"/><Relationship Id="rId1" Type="http://schemas.openxmlformats.org/officeDocument/2006/relationships/tags" Target="../tags/tag353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363.xml"/><Relationship Id="rId8" Type="http://schemas.openxmlformats.org/officeDocument/2006/relationships/tags" Target="../tags/tag362.xml"/><Relationship Id="rId7" Type="http://schemas.openxmlformats.org/officeDocument/2006/relationships/tags" Target="../tags/tag361.xml"/><Relationship Id="rId6" Type="http://schemas.openxmlformats.org/officeDocument/2006/relationships/tags" Target="../tags/tag360.xml"/><Relationship Id="rId5" Type="http://schemas.openxmlformats.org/officeDocument/2006/relationships/image" Target="../media/image12.png"/><Relationship Id="rId4" Type="http://schemas.openxmlformats.org/officeDocument/2006/relationships/tags" Target="../tags/tag359.xml"/><Relationship Id="rId3" Type="http://schemas.openxmlformats.org/officeDocument/2006/relationships/tags" Target="../tags/tag358.xml"/><Relationship Id="rId2" Type="http://schemas.openxmlformats.org/officeDocument/2006/relationships/image" Target="../media/image2.png"/><Relationship Id="rId19" Type="http://schemas.openxmlformats.org/officeDocument/2006/relationships/slideLayout" Target="../slideLayouts/slideLayout18.xml"/><Relationship Id="rId18" Type="http://schemas.openxmlformats.org/officeDocument/2006/relationships/tags" Target="../tags/tag372.xml"/><Relationship Id="rId17" Type="http://schemas.openxmlformats.org/officeDocument/2006/relationships/tags" Target="../tags/tag371.xml"/><Relationship Id="rId16" Type="http://schemas.openxmlformats.org/officeDocument/2006/relationships/tags" Target="../tags/tag370.xml"/><Relationship Id="rId15" Type="http://schemas.openxmlformats.org/officeDocument/2006/relationships/tags" Target="../tags/tag369.xml"/><Relationship Id="rId14" Type="http://schemas.openxmlformats.org/officeDocument/2006/relationships/tags" Target="../tags/tag368.xml"/><Relationship Id="rId13" Type="http://schemas.openxmlformats.org/officeDocument/2006/relationships/tags" Target="../tags/tag367.xml"/><Relationship Id="rId12" Type="http://schemas.openxmlformats.org/officeDocument/2006/relationships/tags" Target="../tags/tag366.xml"/><Relationship Id="rId11" Type="http://schemas.openxmlformats.org/officeDocument/2006/relationships/tags" Target="../tags/tag365.xml"/><Relationship Id="rId10" Type="http://schemas.openxmlformats.org/officeDocument/2006/relationships/tags" Target="../tags/tag364.xml"/><Relationship Id="rId1" Type="http://schemas.openxmlformats.org/officeDocument/2006/relationships/tags" Target="../tags/tag357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27.png"/><Relationship Id="rId7" Type="http://schemas.openxmlformats.org/officeDocument/2006/relationships/tags" Target="../tags/tag379.xml"/><Relationship Id="rId6" Type="http://schemas.openxmlformats.org/officeDocument/2006/relationships/tags" Target="../tags/tag378.xml"/><Relationship Id="rId5" Type="http://schemas.openxmlformats.org/officeDocument/2006/relationships/tags" Target="../tags/tag377.xml"/><Relationship Id="rId4" Type="http://schemas.openxmlformats.org/officeDocument/2006/relationships/tags" Target="../tags/tag376.xml"/><Relationship Id="rId3" Type="http://schemas.openxmlformats.org/officeDocument/2006/relationships/tags" Target="../tags/tag375.xml"/><Relationship Id="rId2" Type="http://schemas.openxmlformats.org/officeDocument/2006/relationships/tags" Target="../tags/tag374.xml"/><Relationship Id="rId10" Type="http://schemas.openxmlformats.org/officeDocument/2006/relationships/notesSlide" Target="../notesSlides/notesSlide1.xml"/><Relationship Id="rId1" Type="http://schemas.openxmlformats.org/officeDocument/2006/relationships/tags" Target="../tags/tag373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28.png"/><Relationship Id="rId7" Type="http://schemas.openxmlformats.org/officeDocument/2006/relationships/tags" Target="../tags/tag386.xml"/><Relationship Id="rId6" Type="http://schemas.openxmlformats.org/officeDocument/2006/relationships/tags" Target="../tags/tag385.xml"/><Relationship Id="rId5" Type="http://schemas.openxmlformats.org/officeDocument/2006/relationships/tags" Target="../tags/tag384.xml"/><Relationship Id="rId4" Type="http://schemas.openxmlformats.org/officeDocument/2006/relationships/tags" Target="../tags/tag383.xml"/><Relationship Id="rId3" Type="http://schemas.openxmlformats.org/officeDocument/2006/relationships/tags" Target="../tags/tag382.xml"/><Relationship Id="rId2" Type="http://schemas.openxmlformats.org/officeDocument/2006/relationships/tags" Target="../tags/tag381.xml"/><Relationship Id="rId10" Type="http://schemas.openxmlformats.org/officeDocument/2006/relationships/notesSlide" Target="../notesSlides/notesSlide2.xml"/><Relationship Id="rId1" Type="http://schemas.openxmlformats.org/officeDocument/2006/relationships/tags" Target="../tags/tag380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29.jpeg"/><Relationship Id="rId7" Type="http://schemas.openxmlformats.org/officeDocument/2006/relationships/tags" Target="../tags/tag393.xml"/><Relationship Id="rId6" Type="http://schemas.openxmlformats.org/officeDocument/2006/relationships/tags" Target="../tags/tag392.xml"/><Relationship Id="rId5" Type="http://schemas.openxmlformats.org/officeDocument/2006/relationships/tags" Target="../tags/tag391.xml"/><Relationship Id="rId4" Type="http://schemas.openxmlformats.org/officeDocument/2006/relationships/tags" Target="../tags/tag390.xml"/><Relationship Id="rId3" Type="http://schemas.openxmlformats.org/officeDocument/2006/relationships/tags" Target="../tags/tag389.xml"/><Relationship Id="rId2" Type="http://schemas.openxmlformats.org/officeDocument/2006/relationships/tags" Target="../tags/tag388.xml"/><Relationship Id="rId10" Type="http://schemas.openxmlformats.org/officeDocument/2006/relationships/notesSlide" Target="../notesSlides/notesSlide3.xml"/><Relationship Id="rId1" Type="http://schemas.openxmlformats.org/officeDocument/2006/relationships/tags" Target="../tags/tag387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30.png"/><Relationship Id="rId7" Type="http://schemas.openxmlformats.org/officeDocument/2006/relationships/tags" Target="../tags/tag400.xml"/><Relationship Id="rId6" Type="http://schemas.openxmlformats.org/officeDocument/2006/relationships/tags" Target="../tags/tag399.xml"/><Relationship Id="rId5" Type="http://schemas.openxmlformats.org/officeDocument/2006/relationships/tags" Target="../tags/tag398.xml"/><Relationship Id="rId4" Type="http://schemas.openxmlformats.org/officeDocument/2006/relationships/tags" Target="../tags/tag397.xml"/><Relationship Id="rId3" Type="http://schemas.openxmlformats.org/officeDocument/2006/relationships/tags" Target="../tags/tag396.xml"/><Relationship Id="rId2" Type="http://schemas.openxmlformats.org/officeDocument/2006/relationships/tags" Target="../tags/tag395.xml"/><Relationship Id="rId10" Type="http://schemas.openxmlformats.org/officeDocument/2006/relationships/notesSlide" Target="../notesSlides/notesSlide4.xml"/><Relationship Id="rId1" Type="http://schemas.openxmlformats.org/officeDocument/2006/relationships/tags" Target="../tags/tag394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62.xml"/><Relationship Id="rId8" Type="http://schemas.openxmlformats.org/officeDocument/2006/relationships/tags" Target="../tags/tag261.xml"/><Relationship Id="rId7" Type="http://schemas.openxmlformats.org/officeDocument/2006/relationships/tags" Target="../tags/tag260.xml"/><Relationship Id="rId6" Type="http://schemas.openxmlformats.org/officeDocument/2006/relationships/tags" Target="../tags/tag259.xml"/><Relationship Id="rId5" Type="http://schemas.openxmlformats.org/officeDocument/2006/relationships/image" Target="../media/image12.png"/><Relationship Id="rId4" Type="http://schemas.openxmlformats.org/officeDocument/2006/relationships/tags" Target="../tags/tag258.xml"/><Relationship Id="rId3" Type="http://schemas.openxmlformats.org/officeDocument/2006/relationships/tags" Target="../tags/tag257.xml"/><Relationship Id="rId2" Type="http://schemas.openxmlformats.org/officeDocument/2006/relationships/image" Target="../media/image2.png"/><Relationship Id="rId19" Type="http://schemas.openxmlformats.org/officeDocument/2006/relationships/slideLayout" Target="../slideLayouts/slideLayout18.xml"/><Relationship Id="rId18" Type="http://schemas.openxmlformats.org/officeDocument/2006/relationships/tags" Target="../tags/tag271.xml"/><Relationship Id="rId17" Type="http://schemas.openxmlformats.org/officeDocument/2006/relationships/tags" Target="../tags/tag270.xml"/><Relationship Id="rId16" Type="http://schemas.openxmlformats.org/officeDocument/2006/relationships/tags" Target="../tags/tag269.xml"/><Relationship Id="rId15" Type="http://schemas.openxmlformats.org/officeDocument/2006/relationships/tags" Target="../tags/tag268.xml"/><Relationship Id="rId14" Type="http://schemas.openxmlformats.org/officeDocument/2006/relationships/tags" Target="../tags/tag267.xml"/><Relationship Id="rId13" Type="http://schemas.openxmlformats.org/officeDocument/2006/relationships/tags" Target="../tags/tag266.xml"/><Relationship Id="rId12" Type="http://schemas.openxmlformats.org/officeDocument/2006/relationships/tags" Target="../tags/tag265.xml"/><Relationship Id="rId11" Type="http://schemas.openxmlformats.org/officeDocument/2006/relationships/tags" Target="../tags/tag264.xml"/><Relationship Id="rId10" Type="http://schemas.openxmlformats.org/officeDocument/2006/relationships/tags" Target="../tags/tag263.xml"/><Relationship Id="rId1" Type="http://schemas.openxmlformats.org/officeDocument/2006/relationships/tags" Target="../tags/tag256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31.jpeg"/><Relationship Id="rId7" Type="http://schemas.openxmlformats.org/officeDocument/2006/relationships/tags" Target="../tags/tag407.xml"/><Relationship Id="rId6" Type="http://schemas.openxmlformats.org/officeDocument/2006/relationships/tags" Target="../tags/tag406.xml"/><Relationship Id="rId5" Type="http://schemas.openxmlformats.org/officeDocument/2006/relationships/tags" Target="../tags/tag405.xml"/><Relationship Id="rId4" Type="http://schemas.openxmlformats.org/officeDocument/2006/relationships/tags" Target="../tags/tag404.xml"/><Relationship Id="rId3" Type="http://schemas.openxmlformats.org/officeDocument/2006/relationships/tags" Target="../tags/tag403.xml"/><Relationship Id="rId2" Type="http://schemas.openxmlformats.org/officeDocument/2006/relationships/tags" Target="../tags/tag402.xml"/><Relationship Id="rId10" Type="http://schemas.openxmlformats.org/officeDocument/2006/relationships/notesSlide" Target="../notesSlides/notesSlide5.xml"/><Relationship Id="rId1" Type="http://schemas.openxmlformats.org/officeDocument/2006/relationships/tags" Target="../tags/tag401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414.xml"/><Relationship Id="rId8" Type="http://schemas.openxmlformats.org/officeDocument/2006/relationships/tags" Target="../tags/tag413.xml"/><Relationship Id="rId7" Type="http://schemas.openxmlformats.org/officeDocument/2006/relationships/tags" Target="../tags/tag412.xml"/><Relationship Id="rId6" Type="http://schemas.openxmlformats.org/officeDocument/2006/relationships/tags" Target="../tags/tag411.xml"/><Relationship Id="rId5" Type="http://schemas.openxmlformats.org/officeDocument/2006/relationships/image" Target="../media/image12.png"/><Relationship Id="rId4" Type="http://schemas.openxmlformats.org/officeDocument/2006/relationships/tags" Target="../tags/tag410.xml"/><Relationship Id="rId3" Type="http://schemas.openxmlformats.org/officeDocument/2006/relationships/tags" Target="../tags/tag409.xml"/><Relationship Id="rId2" Type="http://schemas.openxmlformats.org/officeDocument/2006/relationships/image" Target="../media/image2.png"/><Relationship Id="rId19" Type="http://schemas.openxmlformats.org/officeDocument/2006/relationships/slideLayout" Target="../slideLayouts/slideLayout18.xml"/><Relationship Id="rId18" Type="http://schemas.openxmlformats.org/officeDocument/2006/relationships/tags" Target="../tags/tag423.xml"/><Relationship Id="rId17" Type="http://schemas.openxmlformats.org/officeDocument/2006/relationships/tags" Target="../tags/tag422.xml"/><Relationship Id="rId16" Type="http://schemas.openxmlformats.org/officeDocument/2006/relationships/tags" Target="../tags/tag421.xml"/><Relationship Id="rId15" Type="http://schemas.openxmlformats.org/officeDocument/2006/relationships/tags" Target="../tags/tag420.xml"/><Relationship Id="rId14" Type="http://schemas.openxmlformats.org/officeDocument/2006/relationships/tags" Target="../tags/tag419.xml"/><Relationship Id="rId13" Type="http://schemas.openxmlformats.org/officeDocument/2006/relationships/tags" Target="../tags/tag418.xml"/><Relationship Id="rId12" Type="http://schemas.openxmlformats.org/officeDocument/2006/relationships/tags" Target="../tags/tag417.xml"/><Relationship Id="rId11" Type="http://schemas.openxmlformats.org/officeDocument/2006/relationships/tags" Target="../tags/tag416.xml"/><Relationship Id="rId10" Type="http://schemas.openxmlformats.org/officeDocument/2006/relationships/tags" Target="../tags/tag415.xml"/><Relationship Id="rId1" Type="http://schemas.openxmlformats.org/officeDocument/2006/relationships/tags" Target="../tags/tag408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426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tags" Target="../tags/tag425.xml"/><Relationship Id="rId1" Type="http://schemas.openxmlformats.org/officeDocument/2006/relationships/tags" Target="../tags/tag424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429.xml"/><Relationship Id="rId2" Type="http://schemas.openxmlformats.org/officeDocument/2006/relationships/tags" Target="../tags/tag428.xml"/><Relationship Id="rId1" Type="http://schemas.openxmlformats.org/officeDocument/2006/relationships/tags" Target="../tags/tag427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tags" Target="../tags/tag432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tags" Target="../tags/tag431.xml"/><Relationship Id="rId1" Type="http://schemas.openxmlformats.org/officeDocument/2006/relationships/tags" Target="../tags/tag430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tags" Target="../tags/tag435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tags" Target="../tags/tag434.xml"/><Relationship Id="rId1" Type="http://schemas.openxmlformats.org/officeDocument/2006/relationships/tags" Target="../tags/tag43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tags" Target="../tags/tag437.xml"/><Relationship Id="rId1" Type="http://schemas.openxmlformats.org/officeDocument/2006/relationships/tags" Target="../tags/tag436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jpeg"/><Relationship Id="rId8" Type="http://schemas.openxmlformats.org/officeDocument/2006/relationships/tags" Target="../tags/tag277.xml"/><Relationship Id="rId7" Type="http://schemas.openxmlformats.org/officeDocument/2006/relationships/image" Target="../media/image14.jpeg"/><Relationship Id="rId6" Type="http://schemas.openxmlformats.org/officeDocument/2006/relationships/tags" Target="../tags/tag276.xml"/><Relationship Id="rId5" Type="http://schemas.openxmlformats.org/officeDocument/2006/relationships/image" Target="../media/image13.jpeg"/><Relationship Id="rId4" Type="http://schemas.openxmlformats.org/officeDocument/2006/relationships/tags" Target="../tags/tag275.xml"/><Relationship Id="rId3" Type="http://schemas.openxmlformats.org/officeDocument/2006/relationships/tags" Target="../tags/tag274.xml"/><Relationship Id="rId2" Type="http://schemas.openxmlformats.org/officeDocument/2006/relationships/tags" Target="../tags/tag273.xml"/><Relationship Id="rId12" Type="http://schemas.openxmlformats.org/officeDocument/2006/relationships/slideLayout" Target="../slideLayouts/slideLayout13.xml"/><Relationship Id="rId11" Type="http://schemas.openxmlformats.org/officeDocument/2006/relationships/tags" Target="../tags/tag279.xml"/><Relationship Id="rId10" Type="http://schemas.openxmlformats.org/officeDocument/2006/relationships/tags" Target="../tags/tag278.xml"/><Relationship Id="rId1" Type="http://schemas.openxmlformats.org/officeDocument/2006/relationships/tags" Target="../tags/tag27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86.xml"/><Relationship Id="rId8" Type="http://schemas.openxmlformats.org/officeDocument/2006/relationships/tags" Target="../tags/tag285.xml"/><Relationship Id="rId7" Type="http://schemas.openxmlformats.org/officeDocument/2006/relationships/tags" Target="../tags/tag284.xml"/><Relationship Id="rId6" Type="http://schemas.openxmlformats.org/officeDocument/2006/relationships/tags" Target="../tags/tag283.xml"/><Relationship Id="rId5" Type="http://schemas.openxmlformats.org/officeDocument/2006/relationships/image" Target="../media/image12.png"/><Relationship Id="rId4" Type="http://schemas.openxmlformats.org/officeDocument/2006/relationships/tags" Target="../tags/tag282.xml"/><Relationship Id="rId3" Type="http://schemas.openxmlformats.org/officeDocument/2006/relationships/tags" Target="../tags/tag281.xml"/><Relationship Id="rId2" Type="http://schemas.openxmlformats.org/officeDocument/2006/relationships/image" Target="../media/image2.png"/><Relationship Id="rId19" Type="http://schemas.openxmlformats.org/officeDocument/2006/relationships/slideLayout" Target="../slideLayouts/slideLayout18.xml"/><Relationship Id="rId18" Type="http://schemas.openxmlformats.org/officeDocument/2006/relationships/tags" Target="../tags/tag295.xml"/><Relationship Id="rId17" Type="http://schemas.openxmlformats.org/officeDocument/2006/relationships/tags" Target="../tags/tag294.xml"/><Relationship Id="rId16" Type="http://schemas.openxmlformats.org/officeDocument/2006/relationships/tags" Target="../tags/tag293.xml"/><Relationship Id="rId15" Type="http://schemas.openxmlformats.org/officeDocument/2006/relationships/tags" Target="../tags/tag292.xml"/><Relationship Id="rId14" Type="http://schemas.openxmlformats.org/officeDocument/2006/relationships/tags" Target="../tags/tag291.xml"/><Relationship Id="rId13" Type="http://schemas.openxmlformats.org/officeDocument/2006/relationships/tags" Target="../tags/tag290.xml"/><Relationship Id="rId12" Type="http://schemas.openxmlformats.org/officeDocument/2006/relationships/tags" Target="../tags/tag289.xml"/><Relationship Id="rId11" Type="http://schemas.openxmlformats.org/officeDocument/2006/relationships/tags" Target="../tags/tag288.xml"/><Relationship Id="rId10" Type="http://schemas.openxmlformats.org/officeDocument/2006/relationships/tags" Target="../tags/tag287.xml"/><Relationship Id="rId1" Type="http://schemas.openxmlformats.org/officeDocument/2006/relationships/tags" Target="../tags/tag280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8.xml"/><Relationship Id="rId6" Type="http://schemas.openxmlformats.org/officeDocument/2006/relationships/tags" Target="../tags/tag301.xml"/><Relationship Id="rId5" Type="http://schemas.openxmlformats.org/officeDocument/2006/relationships/tags" Target="../tags/tag300.xml"/><Relationship Id="rId4" Type="http://schemas.openxmlformats.org/officeDocument/2006/relationships/tags" Target="../tags/tag299.xml"/><Relationship Id="rId3" Type="http://schemas.openxmlformats.org/officeDocument/2006/relationships/tags" Target="../tags/tag298.xml"/><Relationship Id="rId2" Type="http://schemas.openxmlformats.org/officeDocument/2006/relationships/tags" Target="../tags/tag297.xml"/><Relationship Id="rId1" Type="http://schemas.openxmlformats.org/officeDocument/2006/relationships/tags" Target="../tags/tag296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16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307.xml"/><Relationship Id="rId6" Type="http://schemas.openxmlformats.org/officeDocument/2006/relationships/image" Target="../media/image17.png"/><Relationship Id="rId5" Type="http://schemas.openxmlformats.org/officeDocument/2006/relationships/tags" Target="../tags/tag306.xml"/><Relationship Id="rId4" Type="http://schemas.openxmlformats.org/officeDocument/2006/relationships/tags" Target="../tags/tag305.xml"/><Relationship Id="rId3" Type="http://schemas.openxmlformats.org/officeDocument/2006/relationships/tags" Target="../tags/tag304.xml"/><Relationship Id="rId2" Type="http://schemas.openxmlformats.org/officeDocument/2006/relationships/tags" Target="../tags/tag303.xml"/><Relationship Id="rId1" Type="http://schemas.openxmlformats.org/officeDocument/2006/relationships/tags" Target="../tags/tag30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313.xml"/><Relationship Id="rId6" Type="http://schemas.openxmlformats.org/officeDocument/2006/relationships/image" Target="../media/image18.png"/><Relationship Id="rId5" Type="http://schemas.openxmlformats.org/officeDocument/2006/relationships/tags" Target="../tags/tag312.xml"/><Relationship Id="rId4" Type="http://schemas.openxmlformats.org/officeDocument/2006/relationships/tags" Target="../tags/tag311.xml"/><Relationship Id="rId3" Type="http://schemas.openxmlformats.org/officeDocument/2006/relationships/tags" Target="../tags/tag310.xml"/><Relationship Id="rId2" Type="http://schemas.openxmlformats.org/officeDocument/2006/relationships/tags" Target="../tags/tag309.xml"/><Relationship Id="rId1" Type="http://schemas.openxmlformats.org/officeDocument/2006/relationships/tags" Target="../tags/tag308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320.xml"/><Relationship Id="rId8" Type="http://schemas.openxmlformats.org/officeDocument/2006/relationships/tags" Target="../tags/tag319.xml"/><Relationship Id="rId7" Type="http://schemas.openxmlformats.org/officeDocument/2006/relationships/tags" Target="../tags/tag318.xml"/><Relationship Id="rId6" Type="http://schemas.openxmlformats.org/officeDocument/2006/relationships/tags" Target="../tags/tag317.xml"/><Relationship Id="rId5" Type="http://schemas.openxmlformats.org/officeDocument/2006/relationships/image" Target="../media/image12.png"/><Relationship Id="rId4" Type="http://schemas.openxmlformats.org/officeDocument/2006/relationships/tags" Target="../tags/tag316.xml"/><Relationship Id="rId3" Type="http://schemas.openxmlformats.org/officeDocument/2006/relationships/tags" Target="../tags/tag315.xml"/><Relationship Id="rId2" Type="http://schemas.openxmlformats.org/officeDocument/2006/relationships/image" Target="../media/image2.png"/><Relationship Id="rId19" Type="http://schemas.openxmlformats.org/officeDocument/2006/relationships/slideLayout" Target="../slideLayouts/slideLayout18.xml"/><Relationship Id="rId18" Type="http://schemas.openxmlformats.org/officeDocument/2006/relationships/tags" Target="../tags/tag329.xml"/><Relationship Id="rId17" Type="http://schemas.openxmlformats.org/officeDocument/2006/relationships/tags" Target="../tags/tag328.xml"/><Relationship Id="rId16" Type="http://schemas.openxmlformats.org/officeDocument/2006/relationships/tags" Target="../tags/tag327.xml"/><Relationship Id="rId15" Type="http://schemas.openxmlformats.org/officeDocument/2006/relationships/tags" Target="../tags/tag326.xml"/><Relationship Id="rId14" Type="http://schemas.openxmlformats.org/officeDocument/2006/relationships/tags" Target="../tags/tag325.xml"/><Relationship Id="rId13" Type="http://schemas.openxmlformats.org/officeDocument/2006/relationships/tags" Target="../tags/tag324.xml"/><Relationship Id="rId12" Type="http://schemas.openxmlformats.org/officeDocument/2006/relationships/tags" Target="../tags/tag323.xml"/><Relationship Id="rId11" Type="http://schemas.openxmlformats.org/officeDocument/2006/relationships/tags" Target="../tags/tag322.xml"/><Relationship Id="rId10" Type="http://schemas.openxmlformats.org/officeDocument/2006/relationships/tags" Target="../tags/tag321.xml"/><Relationship Id="rId1" Type="http://schemas.openxmlformats.org/officeDocument/2006/relationships/tags" Target="../tags/tag3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ctrTitle" idx="2"/>
            <p:custDataLst>
              <p:tags r:id="rId1"/>
            </p:custDataLst>
          </p:nvPr>
        </p:nvSpPr>
        <p:spPr>
          <a:xfrm>
            <a:off x="955681" y="1413791"/>
            <a:ext cx="4826038" cy="1965833"/>
          </a:xfrm>
        </p:spPr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</a:pPr>
            <a:r>
              <a:rPr sz="6600"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雪君体简" panose="02010600000101010101" charset="-122"/>
                <a:ea typeface="汉仪雪君体简" panose="02010600000101010101" charset="-122"/>
                <a:sym typeface="+mn-ea"/>
              </a:rPr>
              <a:t>吃了么</a:t>
            </a:r>
            <a:endParaRPr lang="zh-CN" altLang="en-US" sz="6600" spc="220"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雪君体简" panose="02010600000101010101" charset="-122"/>
              <a:ea typeface="汉仪雪君体简" panose="02010600000101010101" charset="-122"/>
              <a:cs typeface="汉仪旗黑-85S" panose="00020600040101010101" pitchFamily="18" charset="-122"/>
              <a:sym typeface="+mn-ea"/>
            </a:endParaRPr>
          </a:p>
        </p:txBody>
      </p:sp>
      <p:sp>
        <p:nvSpPr>
          <p:cNvPr id="4" name="副标题 4"/>
          <p:cNvSpPr txBox="1"/>
          <p:nvPr>
            <p:custDataLst>
              <p:tags r:id="rId2"/>
            </p:custDataLst>
          </p:nvPr>
        </p:nvSpPr>
        <p:spPr>
          <a:xfrm>
            <a:off x="955681" y="4605430"/>
            <a:ext cx="4826035" cy="65335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-285750" algn="l" defTabSz="914400" rtl="0" fontAlgn="ctr">
              <a:lnSpc>
                <a:spcPct val="120000"/>
              </a:lnSpc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kumimoji="0" lang="zh-CN" altLang="en-US" sz="1400" b="0" i="0" spc="160" noProof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</a:rPr>
              <a:t>组员：</a:t>
            </a:r>
            <a:r>
              <a:rPr kumimoji="0" lang="en-US" altLang="zh-CN" sz="1400" b="0" i="0" spc="160" noProof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</a:rPr>
              <a:t>   </a:t>
            </a:r>
            <a:r>
              <a:rPr kumimoji="0" lang="zh-CN" altLang="en-US" sz="1400" b="0" i="0" spc="160" noProof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</a:rPr>
              <a:t>韦锡宇、</a:t>
            </a:r>
            <a:r>
              <a:rPr lang="zh-CN" altLang="en-US" sz="1400" spc="160" noProof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sym typeface="+mn-ea"/>
              </a:rPr>
              <a:t>马佳媛、</a:t>
            </a:r>
            <a:r>
              <a:rPr kumimoji="0" lang="zh-CN" altLang="en-US" sz="1400" b="0" i="0" spc="160" noProof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</a:rPr>
              <a:t>徐致远、张皓禹</a:t>
            </a:r>
            <a:endParaRPr kumimoji="0" lang="zh-CN" altLang="en-US" sz="1400" b="0" i="0" spc="160" noProof="0">
              <a:ln>
                <a:noFill/>
              </a:ln>
              <a:solidFill>
                <a:schemeClr val="dk1">
                  <a:lumMod val="65000"/>
                  <a:lumOff val="35000"/>
                </a:schemeClr>
              </a:solidFill>
              <a:effectLst/>
              <a:uLnTx/>
              <a:uFillTx/>
              <a:cs typeface="+mn-cs"/>
            </a:endParaRPr>
          </a:p>
          <a:p>
            <a:pPr marL="0" marR="0" lvl="0" indent="-285750" algn="l" defTabSz="914400" rtl="0" fontAlgn="ctr">
              <a:lnSpc>
                <a:spcPct val="120000"/>
              </a:lnSpc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kumimoji="0" lang="en-US" altLang="zh-CN" sz="1400" b="0" i="0" spc="160" noProof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  <a:sym typeface="+mn-ea"/>
              </a:rPr>
              <a:t>            </a:t>
            </a:r>
            <a:r>
              <a:rPr kumimoji="0" lang="zh-CN" altLang="en-US" sz="1400" b="0" i="0" spc="160" noProof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  <a:sym typeface="+mn-ea"/>
              </a:rPr>
              <a:t>徐嘉阳、吴苏桓、傅珂琳、</a:t>
            </a:r>
            <a:r>
              <a:rPr lang="zh-CN" altLang="en-US" sz="1400" spc="160" noProof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sym typeface="+mn-ea"/>
              </a:rPr>
              <a:t>黄佳惠</a:t>
            </a:r>
            <a:endParaRPr kumimoji="0" lang="zh-CN" altLang="en-US" sz="1400" b="0" i="0" spc="160" noProof="0">
              <a:ln>
                <a:noFill/>
              </a:ln>
              <a:solidFill>
                <a:schemeClr val="dk1">
                  <a:lumMod val="65000"/>
                  <a:lumOff val="35000"/>
                </a:schemeClr>
              </a:solidFill>
              <a:effectLst/>
              <a:uLnTx/>
              <a:uFillTx/>
              <a:cs typeface="+mn-cs"/>
              <a:sym typeface="+mn-ea"/>
            </a:endParaRPr>
          </a:p>
        </p:txBody>
      </p:sp>
      <p:pic>
        <p:nvPicPr>
          <p:cNvPr id="5" name="图片 4" descr="新图标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893185" y="1714500"/>
            <a:ext cx="1241425" cy="12414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0" y="1828787"/>
            <a:ext cx="12192098" cy="3200426"/>
          </a:xfrm>
          <a:prstGeom prst="rect">
            <a:avLst/>
          </a:prstGeom>
          <a:solidFill>
            <a:schemeClr val="dk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2"/>
          <p:cNvSpPr txBox="1"/>
          <p:nvPr>
            <p:custDataLst>
              <p:tags r:id="rId3"/>
            </p:custDataLst>
          </p:nvPr>
        </p:nvSpPr>
        <p:spPr>
          <a:xfrm>
            <a:off x="1066711" y="2438285"/>
            <a:ext cx="3200425" cy="1981429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800" b="1" spc="220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分支</a:t>
            </a:r>
            <a:endParaRPr lang="zh-CN" altLang="en-US" sz="3800" b="1" spc="220" dirty="0">
              <a:solidFill>
                <a:schemeClr val="dk1">
                  <a:lumMod val="85000"/>
                  <a:lumOff val="1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800" b="1" spc="220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brach</a:t>
            </a:r>
            <a:endParaRPr lang="en-US" altLang="zh-CN" sz="3800" b="1" spc="220" dirty="0">
              <a:solidFill>
                <a:schemeClr val="dk1">
                  <a:lumMod val="85000"/>
                  <a:lumOff val="1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731798" y="105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525" y="562913"/>
            <a:ext cx="8597284" cy="21168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439" y="2793922"/>
            <a:ext cx="6640854" cy="3952759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9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69925" y="952500"/>
            <a:ext cx="10852150" cy="5389563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7" y="2026617"/>
            <a:ext cx="11908221" cy="29378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0" y="1828787"/>
            <a:ext cx="12192098" cy="3200426"/>
          </a:xfrm>
          <a:prstGeom prst="rect">
            <a:avLst/>
          </a:prstGeom>
          <a:solidFill>
            <a:schemeClr val="dk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2"/>
          <p:cNvSpPr txBox="1"/>
          <p:nvPr>
            <p:custDataLst>
              <p:tags r:id="rId3"/>
            </p:custDataLst>
          </p:nvPr>
        </p:nvSpPr>
        <p:spPr>
          <a:xfrm>
            <a:off x="762635" y="2438400"/>
            <a:ext cx="3504565" cy="19812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800" b="1" spc="220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贡献</a:t>
            </a:r>
            <a:endParaRPr lang="zh-CN" altLang="en-US" sz="3800" b="1" spc="220" dirty="0">
              <a:solidFill>
                <a:schemeClr val="dk1">
                  <a:lumMod val="85000"/>
                  <a:lumOff val="1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800" b="1" spc="220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contribution</a:t>
            </a:r>
            <a:endParaRPr lang="en-US" altLang="zh-CN" sz="3800" b="1" spc="220" dirty="0">
              <a:solidFill>
                <a:schemeClr val="dk1">
                  <a:lumMod val="85000"/>
                  <a:lumOff val="1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731798" y="105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0501" y="1298584"/>
            <a:ext cx="6983808" cy="16281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0501" y="3127371"/>
            <a:ext cx="6983808" cy="1417356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>
            <p:custDataLst>
              <p:tags r:id="rId1"/>
            </p:custDataLst>
          </p:nvPr>
        </p:nvGrpSpPr>
        <p:grpSpPr>
          <a:xfrm>
            <a:off x="457200" y="304800"/>
            <a:ext cx="3048000" cy="2222500"/>
            <a:chOff x="720" y="480"/>
            <a:chExt cx="4800" cy="3500"/>
          </a:xfrm>
        </p:grpSpPr>
        <p:sp>
          <p:nvSpPr>
            <p:cNvPr id="15" name="任意多边形: 形状 3"/>
            <p:cNvSpPr/>
            <p:nvPr>
              <p:custDataLst>
                <p:tags r:id="rId2"/>
              </p:custDataLst>
            </p:nvPr>
          </p:nvSpPr>
          <p:spPr>
            <a:xfrm flipH="1" flipV="1">
              <a:off x="720" y="480"/>
              <a:ext cx="4800" cy="2400"/>
            </a:xfrm>
            <a:custGeom>
              <a:avLst/>
              <a:gdLst>
                <a:gd name="connsiteX0" fmla="*/ 3081866 w 3172179"/>
                <a:gd name="connsiteY0" fmla="*/ 0 h 1574799"/>
                <a:gd name="connsiteX1" fmla="*/ 3172179 w 3172179"/>
                <a:gd name="connsiteY1" fmla="*/ 0 h 1574799"/>
                <a:gd name="connsiteX2" fmla="*/ 3172179 w 3172179"/>
                <a:gd name="connsiteY2" fmla="*/ 1574799 h 1574799"/>
                <a:gd name="connsiteX3" fmla="*/ 0 w 3172179"/>
                <a:gd name="connsiteY3" fmla="*/ 1574799 h 1574799"/>
                <a:gd name="connsiteX4" fmla="*/ 0 w 3172179"/>
                <a:gd name="connsiteY4" fmla="*/ 1484488 h 1574799"/>
                <a:gd name="connsiteX5" fmla="*/ 3081866 w 3172179"/>
                <a:gd name="connsiteY5" fmla="*/ 1484488 h 157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2179" h="1574799">
                  <a:moveTo>
                    <a:pt x="3081866" y="0"/>
                  </a:moveTo>
                  <a:lnTo>
                    <a:pt x="3172179" y="0"/>
                  </a:lnTo>
                  <a:lnTo>
                    <a:pt x="3172179" y="1574799"/>
                  </a:lnTo>
                  <a:lnTo>
                    <a:pt x="0" y="1574799"/>
                  </a:lnTo>
                  <a:lnTo>
                    <a:pt x="0" y="1484488"/>
                  </a:lnTo>
                  <a:lnTo>
                    <a:pt x="3081866" y="148448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矩形 19"/>
            <p:cNvSpPr/>
            <p:nvPr>
              <p:custDataLst>
                <p:tags r:id="rId3"/>
              </p:custDataLst>
            </p:nvPr>
          </p:nvSpPr>
          <p:spPr>
            <a:xfrm>
              <a:off x="720" y="3120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矩形 20"/>
            <p:cNvSpPr/>
            <p:nvPr>
              <p:custDataLst>
                <p:tags r:id="rId4"/>
              </p:custDataLst>
            </p:nvPr>
          </p:nvSpPr>
          <p:spPr>
            <a:xfrm>
              <a:off x="720" y="3480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矩形 21"/>
            <p:cNvSpPr/>
            <p:nvPr>
              <p:custDataLst>
                <p:tags r:id="rId5"/>
              </p:custDataLst>
            </p:nvPr>
          </p:nvSpPr>
          <p:spPr>
            <a:xfrm>
              <a:off x="720" y="3840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" name="组合 4"/>
          <p:cNvGrpSpPr/>
          <p:nvPr>
            <p:custDataLst>
              <p:tags r:id="rId6"/>
            </p:custDataLst>
          </p:nvPr>
        </p:nvGrpSpPr>
        <p:grpSpPr>
          <a:xfrm>
            <a:off x="8686800" y="4334510"/>
            <a:ext cx="3048000" cy="2218690"/>
            <a:chOff x="13680" y="6826"/>
            <a:chExt cx="4800" cy="3494"/>
          </a:xfrm>
        </p:grpSpPr>
        <p:sp>
          <p:nvSpPr>
            <p:cNvPr id="13" name="任意多边形: 形状 2"/>
            <p:cNvSpPr/>
            <p:nvPr>
              <p:custDataLst>
                <p:tags r:id="rId7"/>
              </p:custDataLst>
            </p:nvPr>
          </p:nvSpPr>
          <p:spPr>
            <a:xfrm>
              <a:off x="13680" y="7920"/>
              <a:ext cx="4800" cy="2400"/>
            </a:xfrm>
            <a:custGeom>
              <a:avLst/>
              <a:gdLst>
                <a:gd name="connsiteX0" fmla="*/ 3081866 w 3172179"/>
                <a:gd name="connsiteY0" fmla="*/ 0 h 1574799"/>
                <a:gd name="connsiteX1" fmla="*/ 3172179 w 3172179"/>
                <a:gd name="connsiteY1" fmla="*/ 0 h 1574799"/>
                <a:gd name="connsiteX2" fmla="*/ 3172179 w 3172179"/>
                <a:gd name="connsiteY2" fmla="*/ 1574799 h 1574799"/>
                <a:gd name="connsiteX3" fmla="*/ 0 w 3172179"/>
                <a:gd name="connsiteY3" fmla="*/ 1574799 h 1574799"/>
                <a:gd name="connsiteX4" fmla="*/ 0 w 3172179"/>
                <a:gd name="connsiteY4" fmla="*/ 1484488 h 1574799"/>
                <a:gd name="connsiteX5" fmla="*/ 3081866 w 3172179"/>
                <a:gd name="connsiteY5" fmla="*/ 1484488 h 157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2179" h="1574799">
                  <a:moveTo>
                    <a:pt x="3081866" y="0"/>
                  </a:moveTo>
                  <a:lnTo>
                    <a:pt x="3172179" y="0"/>
                  </a:lnTo>
                  <a:lnTo>
                    <a:pt x="3172179" y="1574799"/>
                  </a:lnTo>
                  <a:lnTo>
                    <a:pt x="0" y="1574799"/>
                  </a:lnTo>
                  <a:lnTo>
                    <a:pt x="0" y="1484488"/>
                  </a:lnTo>
                  <a:lnTo>
                    <a:pt x="3081866" y="148448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矩形 23"/>
            <p:cNvSpPr/>
            <p:nvPr>
              <p:custDataLst>
                <p:tags r:id="rId8"/>
              </p:custDataLst>
            </p:nvPr>
          </p:nvSpPr>
          <p:spPr>
            <a:xfrm>
              <a:off x="18340" y="6826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矩形 24"/>
            <p:cNvSpPr/>
            <p:nvPr>
              <p:custDataLst>
                <p:tags r:id="rId9"/>
              </p:custDataLst>
            </p:nvPr>
          </p:nvSpPr>
          <p:spPr>
            <a:xfrm>
              <a:off x="18340" y="7186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" name="矩形 25"/>
            <p:cNvSpPr/>
            <p:nvPr>
              <p:custDataLst>
                <p:tags r:id="rId10"/>
              </p:custDataLst>
            </p:nvPr>
          </p:nvSpPr>
          <p:spPr>
            <a:xfrm>
              <a:off x="18340" y="7546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aphicFrame>
        <p:nvGraphicFramePr>
          <p:cNvPr id="6" name="内容占位符 3"/>
          <p:cNvGraphicFramePr/>
          <p:nvPr>
            <p:custDataLst>
              <p:tags r:id="rId11"/>
            </p:custDataLst>
          </p:nvPr>
        </p:nvGraphicFramePr>
        <p:xfrm>
          <a:off x="1371593" y="1462399"/>
          <a:ext cx="9448800" cy="3933190"/>
        </p:xfrm>
        <a:graphic>
          <a:graphicData uri="http://schemas.openxmlformats.org/drawingml/2006/table">
            <a:tbl>
              <a:tblPr firstRow="1" bandRow="1"/>
              <a:tblGrid>
                <a:gridCol w="7016750"/>
                <a:gridCol w="2432050"/>
              </a:tblGrid>
              <a:tr h="814070"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100" b="1" dirty="0">
                          <a:solidFill>
                            <a:srgbClr val="FFFFFF"/>
                          </a:solidFill>
                          <a:latin typeface="微软雅黑" panose="020B0503020204020204" charset="-122"/>
                        </a:rPr>
                        <a:t>吃了么项目组</a:t>
                      </a:r>
                      <a:endParaRPr lang="zh-CN" altLang="en-US" sz="2100" b="1" dirty="0">
                        <a:solidFill>
                          <a:srgbClr val="FFFFFF"/>
                        </a:solidFill>
                        <a:latin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19050" cap="rnd">
                      <a:solidFill>
                        <a:srgbClr val="2B4663"/>
                      </a:solidFill>
                      <a:prstDash val="solid"/>
                    </a:lnL>
                    <a:lnR w="19050">
                      <a:solidFill>
                        <a:srgbClr val="2B4663"/>
                      </a:solidFill>
                      <a:prstDash val="solid"/>
                    </a:lnR>
                    <a:lnT w="19050" cap="rnd">
                      <a:solidFill>
                        <a:srgbClr val="2B4663"/>
                      </a:solidFill>
                      <a:prstDash val="solid"/>
                    </a:lnT>
                    <a:lnB w="19050">
                      <a:solidFill>
                        <a:srgbClr val="2B4663"/>
                      </a:solidFill>
                      <a:prstDash val="solid"/>
                    </a:lnB>
                    <a:solidFill>
                      <a:srgbClr val="2B4663"/>
                    </a:solidFill>
                  </a:tcPr>
                </a:tc>
                <a:tc hMerge="1">
                  <a:tcPr>
                    <a:lnR w="19050" cap="rnd">
                      <a:solidFill>
                        <a:srgbClr val="2B4663"/>
                      </a:solidFill>
                      <a:prstDash val="solid"/>
                    </a:lnR>
                    <a:lnT w="19050" cap="rnd">
                      <a:solidFill>
                        <a:srgbClr val="2B4663"/>
                      </a:solidFill>
                      <a:prstDash val="solid"/>
                    </a:lnT>
                    <a:lnB w="19050">
                      <a:solidFill>
                        <a:srgbClr val="2B4663"/>
                      </a:solidFill>
                      <a:prstDash val="solid"/>
                    </a:lnB>
                  </a:tcPr>
                </a:tc>
              </a:tr>
              <a:tr h="81343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100" b="0" dirty="0">
                          <a:solidFill>
                            <a:srgbClr val="2B4663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整体界面优化，</a:t>
                      </a:r>
                      <a:r>
                        <a:rPr lang="en-US" altLang="zh-CN" sz="2100" b="0" dirty="0">
                          <a:solidFill>
                            <a:srgbClr val="FF000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Fragment</a:t>
                      </a:r>
                      <a:r>
                        <a:rPr lang="zh-CN" altLang="en-US" sz="2100" b="0" dirty="0">
                          <a:solidFill>
                            <a:srgbClr val="2B4663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交互设计，</a:t>
                      </a:r>
                      <a:r>
                        <a:rPr lang="en-US" altLang="zh-CN" sz="2100" b="0" dirty="0">
                          <a:solidFill>
                            <a:srgbClr val="0070C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Data</a:t>
                      </a:r>
                      <a:r>
                        <a:rPr lang="zh-CN" altLang="en-US" sz="2100" b="0" dirty="0">
                          <a:solidFill>
                            <a:srgbClr val="2B4663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类维护</a:t>
                      </a:r>
                      <a:endParaRPr lang="zh-CN" altLang="en-US" sz="2100" b="0" dirty="0">
                        <a:solidFill>
                          <a:srgbClr val="2B4663"/>
                        </a:solidFill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19050" cap="rnd">
                      <a:solidFill>
                        <a:srgbClr val="2B4663"/>
                      </a:solidFill>
                      <a:prstDash val="solid"/>
                    </a:lnL>
                    <a:lnR w="3175">
                      <a:solidFill>
                        <a:srgbClr val="2B4663"/>
                      </a:solidFill>
                      <a:prstDash val="dot"/>
                    </a:lnR>
                    <a:lnT w="19050">
                      <a:solidFill>
                        <a:srgbClr val="2B4663"/>
                      </a:solidFill>
                      <a:prstDash val="solid"/>
                    </a:lnT>
                    <a:lnB w="19050">
                      <a:solidFill>
                        <a:srgbClr val="2B466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100" b="0">
                          <a:solidFill>
                            <a:srgbClr val="2B4663"/>
                          </a:solidFill>
                          <a:latin typeface="微软雅黑" panose="020B0503020204020204" charset="-122"/>
                        </a:rPr>
                        <a:t>张皓禹、黄佳惠</a:t>
                      </a:r>
                      <a:endParaRPr lang="zh-CN" altLang="en-US" sz="2100" b="0">
                        <a:solidFill>
                          <a:srgbClr val="2B4663"/>
                        </a:solidFill>
                        <a:latin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3175">
                      <a:solidFill>
                        <a:srgbClr val="2B4663"/>
                      </a:solidFill>
                      <a:prstDash val="dot"/>
                    </a:lnL>
                    <a:lnR w="19050" cap="rnd">
                      <a:solidFill>
                        <a:srgbClr val="2B4663"/>
                      </a:solidFill>
                      <a:prstDash val="solid"/>
                    </a:lnR>
                    <a:lnT w="19050">
                      <a:solidFill>
                        <a:srgbClr val="2B4663"/>
                      </a:solidFill>
                      <a:prstDash val="solid"/>
                    </a:lnT>
                    <a:lnB w="19050">
                      <a:solidFill>
                        <a:srgbClr val="2B466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76835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900" b="0" spc="130" dirty="0">
                          <a:solidFill>
                            <a:srgbClr val="FFC00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Kernel</a:t>
                      </a:r>
                      <a:r>
                        <a:rPr lang="zh-CN" altLang="en-US" sz="1900" b="0" spc="13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核心推荐算法，</a:t>
                      </a:r>
                      <a:r>
                        <a:rPr lang="zh-CN" altLang="en-US" sz="1900" b="0" spc="130" dirty="0">
                          <a:solidFill>
                            <a:srgbClr val="7030A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登录注册</a:t>
                      </a:r>
                      <a:r>
                        <a:rPr lang="zh-CN" altLang="en-US" sz="1900" b="0" spc="13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功能，</a:t>
                      </a:r>
                      <a:r>
                        <a:rPr lang="en-US" altLang="zh-CN" sz="1900" b="0" spc="130" dirty="0">
                          <a:solidFill>
                            <a:srgbClr val="0070C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Data</a:t>
                      </a:r>
                      <a:r>
                        <a:rPr lang="zh-CN" altLang="en-US" sz="1900" b="0" spc="13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类维护</a:t>
                      </a:r>
                      <a:endParaRPr lang="zh-CN" altLang="en-US" sz="1900" b="0" spc="130" dirty="0">
                        <a:solidFill>
                          <a:srgbClr val="404040"/>
                        </a:solidFill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19050" cap="rnd">
                      <a:solidFill>
                        <a:srgbClr val="2B4663"/>
                      </a:solidFill>
                      <a:prstDash val="solid"/>
                    </a:lnL>
                    <a:lnR w="3175">
                      <a:solidFill>
                        <a:srgbClr val="2B4663"/>
                      </a:solidFill>
                      <a:prstDash val="dot"/>
                    </a:lnR>
                    <a:lnT w="19050">
                      <a:solidFill>
                        <a:srgbClr val="2B4663"/>
                      </a:solidFill>
                      <a:prstDash val="solid"/>
                    </a:lnT>
                    <a:lnB w="3175">
                      <a:solidFill>
                        <a:srgbClr val="2B4663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900" b="0" spc="130" dirty="0">
                          <a:solidFill>
                            <a:srgbClr val="404040"/>
                          </a:solidFill>
                          <a:latin typeface="微软雅黑" panose="020B0503020204020204" charset="-122"/>
                        </a:rPr>
                        <a:t>韦锡宇、徐致远</a:t>
                      </a:r>
                      <a:endParaRPr lang="zh-CN" altLang="en-US" sz="1900" b="0" spc="130" dirty="0">
                        <a:solidFill>
                          <a:srgbClr val="404040"/>
                        </a:solidFill>
                        <a:latin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3175">
                      <a:solidFill>
                        <a:srgbClr val="2B4663"/>
                      </a:solidFill>
                      <a:prstDash val="dot"/>
                    </a:lnL>
                    <a:lnR w="19050" cap="rnd">
                      <a:solidFill>
                        <a:srgbClr val="2B4663"/>
                      </a:solidFill>
                      <a:prstDash val="solid"/>
                    </a:lnR>
                    <a:lnT w="19050">
                      <a:solidFill>
                        <a:srgbClr val="2B4663"/>
                      </a:solidFill>
                      <a:prstDash val="solid"/>
                    </a:lnT>
                    <a:lnB w="3175">
                      <a:solidFill>
                        <a:srgbClr val="2B4663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</a:tr>
              <a:tr h="76898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900" b="0" spc="130" dirty="0">
                          <a:solidFill>
                            <a:srgbClr val="404040"/>
                          </a:solidFill>
                          <a:latin typeface="微软雅黑" panose="020B0503020204020204" charset="-122"/>
                        </a:rPr>
                        <a:t>后端用户管理（数据库建立与维护），</a:t>
                      </a:r>
                      <a:r>
                        <a:rPr lang="zh-CN" altLang="en-US" sz="1900" b="0" spc="130" dirty="0">
                          <a:solidFill>
                            <a:srgbClr val="7030A0"/>
                          </a:solidFill>
                          <a:latin typeface="微软雅黑" panose="020B0503020204020204" charset="-122"/>
                        </a:rPr>
                        <a:t>登录注册</a:t>
                      </a:r>
                      <a:r>
                        <a:rPr lang="zh-CN" altLang="en-US" sz="1900" b="0" spc="130" dirty="0">
                          <a:solidFill>
                            <a:srgbClr val="404040"/>
                          </a:solidFill>
                          <a:latin typeface="微软雅黑" panose="020B0503020204020204" charset="-122"/>
                        </a:rPr>
                        <a:t>测试</a:t>
                      </a:r>
                      <a:endParaRPr lang="zh-CN" altLang="en-US" sz="1900" b="0" spc="130" dirty="0">
                        <a:solidFill>
                          <a:srgbClr val="404040"/>
                        </a:solidFill>
                        <a:latin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19050" cap="rnd">
                      <a:solidFill>
                        <a:srgbClr val="2B4663"/>
                      </a:solidFill>
                      <a:prstDash val="solid"/>
                    </a:lnL>
                    <a:lnR w="3175">
                      <a:solidFill>
                        <a:srgbClr val="2B4663"/>
                      </a:solidFill>
                      <a:prstDash val="dot"/>
                    </a:lnR>
                    <a:lnT w="3175">
                      <a:solidFill>
                        <a:srgbClr val="2B4663"/>
                      </a:solidFill>
                      <a:prstDash val="dot"/>
                    </a:lnT>
                    <a:lnB w="3175">
                      <a:solidFill>
                        <a:srgbClr val="2B4663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9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</a:rPr>
                        <a:t>傅珂琳、马佳媛</a:t>
                      </a:r>
                      <a:endParaRPr lang="zh-CN" altLang="en-US" sz="1900" b="0" spc="130">
                        <a:solidFill>
                          <a:srgbClr val="404040"/>
                        </a:solidFill>
                        <a:latin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3175">
                      <a:solidFill>
                        <a:srgbClr val="2B4663"/>
                      </a:solidFill>
                      <a:prstDash val="dot"/>
                    </a:lnL>
                    <a:lnR w="19050" cap="rnd">
                      <a:solidFill>
                        <a:srgbClr val="2B4663"/>
                      </a:solidFill>
                      <a:prstDash val="solid"/>
                    </a:lnR>
                    <a:lnT w="3175">
                      <a:solidFill>
                        <a:srgbClr val="2B4663"/>
                      </a:solidFill>
                      <a:prstDash val="dot"/>
                    </a:lnT>
                    <a:lnB w="3175">
                      <a:solidFill>
                        <a:srgbClr val="2B4663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</a:tr>
              <a:tr h="76835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900" b="0" spc="130" dirty="0">
                          <a:solidFill>
                            <a:srgbClr val="0070C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Data</a:t>
                      </a:r>
                      <a:r>
                        <a:rPr lang="zh-CN" altLang="en-US" sz="1900" b="0" spc="13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类本地数据库建立和维护</a:t>
                      </a:r>
                      <a:endParaRPr lang="zh-CN" altLang="en-US" sz="1900" b="0" spc="130" dirty="0">
                        <a:solidFill>
                          <a:srgbClr val="404040"/>
                        </a:solidFill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19050" cap="rnd">
                      <a:solidFill>
                        <a:srgbClr val="2B4663"/>
                      </a:solidFill>
                      <a:prstDash val="solid"/>
                    </a:lnL>
                    <a:lnR w="3175">
                      <a:solidFill>
                        <a:srgbClr val="2B4663"/>
                      </a:solidFill>
                      <a:prstDash val="dot"/>
                    </a:lnR>
                    <a:lnT w="3175">
                      <a:solidFill>
                        <a:srgbClr val="2B4663"/>
                      </a:solidFill>
                      <a:prstDash val="dot"/>
                    </a:lnT>
                    <a:lnB w="19050" cap="rnd">
                      <a:solidFill>
                        <a:srgbClr val="2B4663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900" b="0" spc="130" dirty="0">
                          <a:solidFill>
                            <a:srgbClr val="404040"/>
                          </a:solidFill>
                          <a:latin typeface="微软雅黑" panose="020B0503020204020204" charset="-122"/>
                        </a:rPr>
                        <a:t>徐嘉阳、吴苏桓</a:t>
                      </a:r>
                      <a:endParaRPr lang="zh-CN" altLang="en-US" sz="1900" b="0" spc="130" dirty="0">
                        <a:solidFill>
                          <a:srgbClr val="404040"/>
                        </a:solidFill>
                        <a:latin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3175">
                      <a:solidFill>
                        <a:srgbClr val="2B4663"/>
                      </a:solidFill>
                      <a:prstDash val="dot"/>
                    </a:lnL>
                    <a:lnR w="19050" cap="rnd">
                      <a:solidFill>
                        <a:srgbClr val="2B4663"/>
                      </a:solidFill>
                      <a:prstDash val="solid"/>
                    </a:lnR>
                    <a:lnT w="3175">
                      <a:solidFill>
                        <a:srgbClr val="2B4663"/>
                      </a:solidFill>
                      <a:prstDash val="dot"/>
                    </a:lnT>
                    <a:lnB w="19050" cap="rnd">
                      <a:solidFill>
                        <a:srgbClr val="2B4663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17" name="Right Triangle 13"/>
          <p:cNvSpPr/>
          <p:nvPr>
            <p:custDataLst>
              <p:tags r:id="rId12"/>
            </p:custDataLst>
          </p:nvPr>
        </p:nvSpPr>
        <p:spPr>
          <a:xfrm>
            <a:off x="8980143" y="0"/>
            <a:ext cx="3211859" cy="2888166"/>
          </a:xfrm>
          <a:custGeom>
            <a:avLst/>
            <a:gdLst>
              <a:gd name="connsiteX0" fmla="*/ 0 w 3211859"/>
              <a:gd name="connsiteY0" fmla="*/ 0 h 2888166"/>
              <a:gd name="connsiteX1" fmla="*/ 3211859 w 3211859"/>
              <a:gd name="connsiteY1" fmla="*/ 0 h 2888166"/>
              <a:gd name="connsiteX2" fmla="*/ 3211859 w 3211859"/>
              <a:gd name="connsiteY2" fmla="*/ 2888166 h 288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11859" h="2888166">
                <a:moveTo>
                  <a:pt x="0" y="0"/>
                </a:moveTo>
                <a:lnTo>
                  <a:pt x="3211859" y="0"/>
                </a:lnTo>
                <a:lnTo>
                  <a:pt x="3211859" y="2888166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直角三角形 3"/>
          <p:cNvSpPr/>
          <p:nvPr>
            <p:custDataLst>
              <p:tags r:id="rId13"/>
            </p:custDataLst>
          </p:nvPr>
        </p:nvSpPr>
        <p:spPr>
          <a:xfrm>
            <a:off x="0" y="3969835"/>
            <a:ext cx="3211859" cy="2888166"/>
          </a:xfrm>
          <a:prstGeom prst="rtTriangl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57325" y="5811520"/>
            <a:ext cx="6951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GitHub</a:t>
            </a:r>
            <a:r>
              <a:rPr lang="zh-CN" altLang="en-US"/>
              <a:t>项目地址：</a:t>
            </a:r>
            <a:r>
              <a:rPr lang="zh-CN" altLang="en-US">
                <a:hlinkClick r:id="rId14" action="ppaction://hlinkfile"/>
              </a:rPr>
              <a:t>https://github.com/lemon-prog123/PKU-EATER</a:t>
            </a:r>
            <a:endParaRPr lang="zh-CN" altLang="en-US"/>
          </a:p>
        </p:txBody>
      </p:sp>
      <p:pic>
        <p:nvPicPr>
          <p:cNvPr id="8" name="图片 7" descr="32313539333236323b32313539333235393bb5e3bbf7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22350" y="5883275"/>
            <a:ext cx="550545" cy="550545"/>
          </a:xfrm>
          <a:prstGeom prst="rect">
            <a:avLst/>
          </a:prstGeom>
        </p:spPr>
      </p:pic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0" y="1828787"/>
            <a:ext cx="12192098" cy="3200426"/>
          </a:xfrm>
          <a:prstGeom prst="rect">
            <a:avLst/>
          </a:prstGeom>
          <a:solidFill>
            <a:schemeClr val="dk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2"/>
          <p:cNvSpPr txBox="1"/>
          <p:nvPr>
            <p:custDataLst>
              <p:tags r:id="rId3"/>
            </p:custDataLst>
          </p:nvPr>
        </p:nvSpPr>
        <p:spPr>
          <a:xfrm>
            <a:off x="762635" y="2438400"/>
            <a:ext cx="3504565" cy="19812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3800" b="1" spc="220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kanban</a:t>
            </a:r>
            <a:endParaRPr lang="en-US" sz="3800" b="1" spc="220" dirty="0">
              <a:solidFill>
                <a:schemeClr val="dk1">
                  <a:lumMod val="85000"/>
                  <a:lumOff val="1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731798" y="105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249" y="1153571"/>
            <a:ext cx="8242738" cy="4550857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8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t="13750" b="13750"/>
          <a:stretch>
            <a:fillRect/>
          </a:stretch>
        </p:blipFill>
        <p:spPr>
          <a:xfrm>
            <a:off x="5181641" y="914407"/>
            <a:ext cx="6096038" cy="44196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0" h="6960">
                <a:moveTo>
                  <a:pt x="0" y="0"/>
                </a:moveTo>
                <a:lnTo>
                  <a:pt x="9600" y="0"/>
                </a:lnTo>
                <a:lnTo>
                  <a:pt x="9600" y="6960"/>
                </a:lnTo>
                <a:lnTo>
                  <a:pt x="0" y="696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11" name="组合 10"/>
          <p:cNvGrpSpPr/>
          <p:nvPr>
            <p:custDataLst>
              <p:tags r:id="rId6"/>
            </p:custDataLst>
          </p:nvPr>
        </p:nvGrpSpPr>
        <p:grpSpPr>
          <a:xfrm>
            <a:off x="5170170" y="914400"/>
            <a:ext cx="6104255" cy="4419600"/>
            <a:chOff x="8142" y="1440"/>
            <a:chExt cx="9613" cy="6960"/>
          </a:xfrm>
        </p:grpSpPr>
        <p:cxnSp>
          <p:nvCxnSpPr>
            <p:cNvPr id="6" name="直接连接符 1"/>
            <p:cNvCxnSpPr/>
            <p:nvPr>
              <p:custDataLst>
                <p:tags r:id="rId7"/>
              </p:custDataLst>
            </p:nvPr>
          </p:nvCxnSpPr>
          <p:spPr>
            <a:xfrm>
              <a:off x="113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5"/>
            <p:cNvCxnSpPr/>
            <p:nvPr>
              <p:custDataLst>
                <p:tags r:id="rId8"/>
              </p:custDataLst>
            </p:nvPr>
          </p:nvCxnSpPr>
          <p:spPr>
            <a:xfrm>
              <a:off x="145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6"/>
            <p:cNvCxnSpPr/>
            <p:nvPr>
              <p:custDataLst>
                <p:tags r:id="rId9"/>
              </p:custDataLst>
            </p:nvPr>
          </p:nvCxnSpPr>
          <p:spPr>
            <a:xfrm>
              <a:off x="8142" y="376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7"/>
            <p:cNvCxnSpPr/>
            <p:nvPr>
              <p:custDataLst>
                <p:tags r:id="rId10"/>
              </p:custDataLst>
            </p:nvPr>
          </p:nvCxnSpPr>
          <p:spPr>
            <a:xfrm>
              <a:off x="8155" y="608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>
            <p:custDataLst>
              <p:tags r:id="rId11"/>
            </p:custDataLst>
          </p:nvPr>
        </p:nvSpPr>
        <p:spPr>
          <a:xfrm>
            <a:off x="907422" y="1803400"/>
            <a:ext cx="5195570" cy="4114800"/>
          </a:xfrm>
          <a:prstGeom prst="rect">
            <a:avLst/>
          </a:prstGeom>
          <a:solidFill>
            <a:schemeClr val="dk1">
              <a:lumMod val="75000"/>
              <a:lumOff val="25000"/>
              <a:alpha val="80000"/>
            </a:schemeClr>
          </a:solidFill>
          <a:ln>
            <a:noFill/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12"/>
            </p:custDataLst>
          </p:nvPr>
        </p:nvSpPr>
        <p:spPr>
          <a:xfrm>
            <a:off x="1371600" y="2590800"/>
            <a:ext cx="4267200" cy="1221473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6600" b="1" spc="50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Part 3</a:t>
            </a:r>
            <a:endParaRPr lang="en-US" altLang="zh-CN" sz="6600" b="1" spc="500"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7" name="Title 6"/>
          <p:cNvSpPr txBox="1"/>
          <p:nvPr>
            <p:custDataLst>
              <p:tags r:id="rId13"/>
            </p:custDataLst>
          </p:nvPr>
        </p:nvSpPr>
        <p:spPr>
          <a:xfrm>
            <a:off x="1371600" y="4269473"/>
            <a:ext cx="4267200" cy="112548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面向对象分析</a:t>
            </a:r>
            <a:endParaRPr lang="zh-CN" altLang="en-US" sz="2800" spc="20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16" name="组合 15"/>
          <p:cNvGrpSpPr/>
          <p:nvPr>
            <p:custDataLst>
              <p:tags r:id="rId14"/>
            </p:custDataLst>
          </p:nvPr>
        </p:nvGrpSpPr>
        <p:grpSpPr>
          <a:xfrm>
            <a:off x="1494790" y="3965308"/>
            <a:ext cx="4019550" cy="78740"/>
            <a:chOff x="2280" y="5650"/>
            <a:chExt cx="6330" cy="124"/>
          </a:xfrm>
        </p:grpSpPr>
        <p:sp>
          <p:nvSpPr>
            <p:cNvPr id="10" name="矩形 8"/>
            <p:cNvSpPr/>
            <p:nvPr>
              <p:custDataLst>
                <p:tags r:id="rId15"/>
              </p:custDataLst>
            </p:nvPr>
          </p:nvSpPr>
          <p:spPr>
            <a:xfrm flipV="1">
              <a:off x="2280" y="5764"/>
              <a:ext cx="6331" cy="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6"/>
              </p:custDataLst>
            </p:nvPr>
          </p:nvSpPr>
          <p:spPr>
            <a:xfrm>
              <a:off x="2280" y="5650"/>
              <a:ext cx="1600" cy="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2" name="矩形 11"/>
          <p:cNvSpPr/>
          <p:nvPr>
            <p:custDataLst>
              <p:tags r:id="rId17"/>
            </p:custDataLst>
          </p:nvPr>
        </p:nvSpPr>
        <p:spPr>
          <a:xfrm>
            <a:off x="906780" y="5765799"/>
            <a:ext cx="5195570" cy="1524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>
            <p:custDataLst>
              <p:tags r:id="rId1"/>
            </p:custDataLst>
          </p:nvPr>
        </p:nvGrpSpPr>
        <p:grpSpPr>
          <a:xfrm>
            <a:off x="918479" y="502665"/>
            <a:ext cx="7033488" cy="590664"/>
            <a:chOff x="-324" y="575"/>
            <a:chExt cx="14718" cy="1236"/>
          </a:xfrm>
        </p:grpSpPr>
        <p:sp>
          <p:nvSpPr>
            <p:cNvPr id="12" name="矩形 1"/>
            <p:cNvSpPr/>
            <p:nvPr>
              <p:custDataLst>
                <p:tags r:id="rId2"/>
              </p:custDataLst>
            </p:nvPr>
          </p:nvSpPr>
          <p:spPr>
            <a:xfrm>
              <a:off x="-324" y="575"/>
              <a:ext cx="943" cy="123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13" name="矩形 2"/>
            <p:cNvSpPr/>
            <p:nvPr>
              <p:custDataLst>
                <p:tags r:id="rId3"/>
              </p:custDataLst>
            </p:nvPr>
          </p:nvSpPr>
          <p:spPr>
            <a:xfrm>
              <a:off x="736" y="575"/>
              <a:ext cx="187" cy="12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14" name="半闭框 4"/>
            <p:cNvSpPr/>
            <p:nvPr>
              <p:custDataLst>
                <p:tags r:id="rId4"/>
              </p:custDataLst>
            </p:nvPr>
          </p:nvSpPr>
          <p:spPr>
            <a:xfrm rot="8100000">
              <a:off x="13002" y="722"/>
              <a:ext cx="836" cy="836"/>
            </a:xfrm>
            <a:prstGeom prst="halfFram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chemeClr val="dk1"/>
                </a:solidFill>
              </a:endParaRPr>
            </a:p>
          </p:txBody>
        </p:sp>
        <p:sp>
          <p:nvSpPr>
            <p:cNvPr id="15" name="半闭框 5"/>
            <p:cNvSpPr/>
            <p:nvPr>
              <p:custDataLst>
                <p:tags r:id="rId5"/>
              </p:custDataLst>
            </p:nvPr>
          </p:nvSpPr>
          <p:spPr>
            <a:xfrm rot="8100000">
              <a:off x="13337" y="722"/>
              <a:ext cx="836" cy="836"/>
            </a:xfrm>
            <a:prstGeom prst="halfFram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chemeClr val="dk1"/>
                </a:solidFill>
              </a:endParaRPr>
            </a:p>
          </p:txBody>
        </p:sp>
        <p:cxnSp>
          <p:nvCxnSpPr>
            <p:cNvPr id="16" name="直接连接符 6"/>
            <p:cNvCxnSpPr/>
            <p:nvPr>
              <p:custDataLst>
                <p:tags r:id="rId6"/>
              </p:custDataLst>
            </p:nvPr>
          </p:nvCxnSpPr>
          <p:spPr>
            <a:xfrm>
              <a:off x="1320" y="1811"/>
              <a:ext cx="13074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le 6"/>
          <p:cNvSpPr txBox="1"/>
          <p:nvPr>
            <p:custDataLst>
              <p:tags r:id="rId7"/>
            </p:custDataLst>
          </p:nvPr>
        </p:nvSpPr>
        <p:spPr>
          <a:xfrm>
            <a:off x="1704120" y="502666"/>
            <a:ext cx="993140" cy="539115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none" lIns="54185" tIns="27239" rIns="54185" bIns="27239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755"/>
              </a:spcBef>
              <a:buSzPct val="100000"/>
            </a:pPr>
            <a:r>
              <a:rPr lang="zh-CN" altLang="en-US" sz="3160" spc="327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类图</a:t>
            </a:r>
            <a:endParaRPr lang="zh-CN" altLang="en-US" sz="3160" spc="327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2" name="图片 1" descr="类图、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7345" y="490220"/>
            <a:ext cx="8728710" cy="6188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>
            <p:custDataLst>
              <p:tags r:id="rId1"/>
            </p:custDataLst>
          </p:nvPr>
        </p:nvGrpSpPr>
        <p:grpSpPr>
          <a:xfrm>
            <a:off x="918479" y="502665"/>
            <a:ext cx="7033488" cy="590664"/>
            <a:chOff x="-324" y="575"/>
            <a:chExt cx="14718" cy="1236"/>
          </a:xfrm>
        </p:grpSpPr>
        <p:sp>
          <p:nvSpPr>
            <p:cNvPr id="12" name="矩形 1"/>
            <p:cNvSpPr/>
            <p:nvPr>
              <p:custDataLst>
                <p:tags r:id="rId2"/>
              </p:custDataLst>
            </p:nvPr>
          </p:nvSpPr>
          <p:spPr>
            <a:xfrm>
              <a:off x="-324" y="575"/>
              <a:ext cx="943" cy="123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13" name="矩形 2"/>
            <p:cNvSpPr/>
            <p:nvPr>
              <p:custDataLst>
                <p:tags r:id="rId3"/>
              </p:custDataLst>
            </p:nvPr>
          </p:nvSpPr>
          <p:spPr>
            <a:xfrm>
              <a:off x="736" y="575"/>
              <a:ext cx="187" cy="12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14" name="半闭框 4"/>
            <p:cNvSpPr/>
            <p:nvPr>
              <p:custDataLst>
                <p:tags r:id="rId4"/>
              </p:custDataLst>
            </p:nvPr>
          </p:nvSpPr>
          <p:spPr>
            <a:xfrm rot="8100000">
              <a:off x="13002" y="722"/>
              <a:ext cx="836" cy="836"/>
            </a:xfrm>
            <a:prstGeom prst="halfFram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chemeClr val="dk1"/>
                </a:solidFill>
              </a:endParaRPr>
            </a:p>
          </p:txBody>
        </p:sp>
        <p:sp>
          <p:nvSpPr>
            <p:cNvPr id="15" name="半闭框 5"/>
            <p:cNvSpPr/>
            <p:nvPr>
              <p:custDataLst>
                <p:tags r:id="rId5"/>
              </p:custDataLst>
            </p:nvPr>
          </p:nvSpPr>
          <p:spPr>
            <a:xfrm rot="8100000">
              <a:off x="13337" y="722"/>
              <a:ext cx="836" cy="836"/>
            </a:xfrm>
            <a:prstGeom prst="halfFram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chemeClr val="dk1"/>
                </a:solidFill>
              </a:endParaRPr>
            </a:p>
          </p:txBody>
        </p:sp>
        <p:cxnSp>
          <p:nvCxnSpPr>
            <p:cNvPr id="16" name="直接连接符 6"/>
            <p:cNvCxnSpPr/>
            <p:nvPr>
              <p:custDataLst>
                <p:tags r:id="rId6"/>
              </p:custDataLst>
            </p:nvPr>
          </p:nvCxnSpPr>
          <p:spPr>
            <a:xfrm>
              <a:off x="1320" y="1811"/>
              <a:ext cx="13074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le 6"/>
          <p:cNvSpPr txBox="1"/>
          <p:nvPr>
            <p:custDataLst>
              <p:tags r:id="rId7"/>
            </p:custDataLst>
          </p:nvPr>
        </p:nvSpPr>
        <p:spPr>
          <a:xfrm>
            <a:off x="1704120" y="502666"/>
            <a:ext cx="1435735" cy="539115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none" lIns="54185" tIns="27239" rIns="54185" bIns="27239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755"/>
              </a:spcBef>
              <a:buSzPct val="100000"/>
            </a:pPr>
            <a:r>
              <a:rPr lang="zh-CN" altLang="en-US" sz="3160" spc="327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顺序图</a:t>
            </a:r>
            <a:endParaRPr lang="zh-CN" altLang="en-US" sz="3160" spc="327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2" name="图片 1" descr="顺序图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4000" y="0"/>
            <a:ext cx="639699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>
            <p:custDataLst>
              <p:tags r:id="rId1"/>
            </p:custDataLst>
          </p:nvPr>
        </p:nvGrpSpPr>
        <p:grpSpPr>
          <a:xfrm>
            <a:off x="918479" y="502665"/>
            <a:ext cx="7033488" cy="590664"/>
            <a:chOff x="-324" y="575"/>
            <a:chExt cx="14718" cy="1236"/>
          </a:xfrm>
        </p:grpSpPr>
        <p:sp>
          <p:nvSpPr>
            <p:cNvPr id="12" name="矩形 1"/>
            <p:cNvSpPr/>
            <p:nvPr>
              <p:custDataLst>
                <p:tags r:id="rId2"/>
              </p:custDataLst>
            </p:nvPr>
          </p:nvSpPr>
          <p:spPr>
            <a:xfrm>
              <a:off x="-324" y="575"/>
              <a:ext cx="943" cy="123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13" name="矩形 2"/>
            <p:cNvSpPr/>
            <p:nvPr>
              <p:custDataLst>
                <p:tags r:id="rId3"/>
              </p:custDataLst>
            </p:nvPr>
          </p:nvSpPr>
          <p:spPr>
            <a:xfrm>
              <a:off x="736" y="575"/>
              <a:ext cx="187" cy="12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14" name="半闭框 4"/>
            <p:cNvSpPr/>
            <p:nvPr>
              <p:custDataLst>
                <p:tags r:id="rId4"/>
              </p:custDataLst>
            </p:nvPr>
          </p:nvSpPr>
          <p:spPr>
            <a:xfrm rot="8100000">
              <a:off x="13002" y="722"/>
              <a:ext cx="836" cy="836"/>
            </a:xfrm>
            <a:prstGeom prst="halfFram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chemeClr val="dk1"/>
                </a:solidFill>
              </a:endParaRPr>
            </a:p>
          </p:txBody>
        </p:sp>
        <p:sp>
          <p:nvSpPr>
            <p:cNvPr id="15" name="半闭框 5"/>
            <p:cNvSpPr/>
            <p:nvPr>
              <p:custDataLst>
                <p:tags r:id="rId5"/>
              </p:custDataLst>
            </p:nvPr>
          </p:nvSpPr>
          <p:spPr>
            <a:xfrm rot="8100000">
              <a:off x="13337" y="722"/>
              <a:ext cx="836" cy="836"/>
            </a:xfrm>
            <a:prstGeom prst="halfFram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chemeClr val="dk1"/>
                </a:solidFill>
              </a:endParaRPr>
            </a:p>
          </p:txBody>
        </p:sp>
        <p:cxnSp>
          <p:nvCxnSpPr>
            <p:cNvPr id="16" name="直接连接符 6"/>
            <p:cNvCxnSpPr/>
            <p:nvPr>
              <p:custDataLst>
                <p:tags r:id="rId6"/>
              </p:custDataLst>
            </p:nvPr>
          </p:nvCxnSpPr>
          <p:spPr>
            <a:xfrm>
              <a:off x="1320" y="1811"/>
              <a:ext cx="13074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le 6"/>
          <p:cNvSpPr txBox="1"/>
          <p:nvPr>
            <p:custDataLst>
              <p:tags r:id="rId7"/>
            </p:custDataLst>
          </p:nvPr>
        </p:nvSpPr>
        <p:spPr>
          <a:xfrm>
            <a:off x="1704120" y="502666"/>
            <a:ext cx="1435735" cy="539115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none" lIns="54185" tIns="27239" rIns="54185" bIns="27239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755"/>
              </a:spcBef>
              <a:buSzPct val="100000"/>
            </a:pPr>
            <a:r>
              <a:rPr lang="zh-CN" altLang="en-US" sz="3160" spc="327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状态图</a:t>
            </a:r>
            <a:endParaRPr lang="zh-CN" altLang="en-US" sz="3160" spc="327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 descr="状态图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5340" y="1249680"/>
            <a:ext cx="7677785" cy="5396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>
            <p:custDataLst>
              <p:tags r:id="rId1"/>
            </p:custDataLst>
          </p:nvPr>
        </p:nvGrpSpPr>
        <p:grpSpPr>
          <a:xfrm>
            <a:off x="918479" y="502665"/>
            <a:ext cx="7033488" cy="590664"/>
            <a:chOff x="-324" y="575"/>
            <a:chExt cx="14718" cy="1236"/>
          </a:xfrm>
        </p:grpSpPr>
        <p:sp>
          <p:nvSpPr>
            <p:cNvPr id="12" name="矩形 1"/>
            <p:cNvSpPr/>
            <p:nvPr>
              <p:custDataLst>
                <p:tags r:id="rId2"/>
              </p:custDataLst>
            </p:nvPr>
          </p:nvSpPr>
          <p:spPr>
            <a:xfrm>
              <a:off x="-324" y="575"/>
              <a:ext cx="943" cy="123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13" name="矩形 2"/>
            <p:cNvSpPr/>
            <p:nvPr>
              <p:custDataLst>
                <p:tags r:id="rId3"/>
              </p:custDataLst>
            </p:nvPr>
          </p:nvSpPr>
          <p:spPr>
            <a:xfrm>
              <a:off x="736" y="575"/>
              <a:ext cx="187" cy="12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14" name="半闭框 4"/>
            <p:cNvSpPr/>
            <p:nvPr>
              <p:custDataLst>
                <p:tags r:id="rId4"/>
              </p:custDataLst>
            </p:nvPr>
          </p:nvSpPr>
          <p:spPr>
            <a:xfrm rot="8100000">
              <a:off x="13002" y="722"/>
              <a:ext cx="836" cy="836"/>
            </a:xfrm>
            <a:prstGeom prst="halfFram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chemeClr val="dk1"/>
                </a:solidFill>
              </a:endParaRPr>
            </a:p>
          </p:txBody>
        </p:sp>
        <p:sp>
          <p:nvSpPr>
            <p:cNvPr id="15" name="半闭框 5"/>
            <p:cNvSpPr/>
            <p:nvPr>
              <p:custDataLst>
                <p:tags r:id="rId5"/>
              </p:custDataLst>
            </p:nvPr>
          </p:nvSpPr>
          <p:spPr>
            <a:xfrm rot="8100000">
              <a:off x="13337" y="722"/>
              <a:ext cx="836" cy="836"/>
            </a:xfrm>
            <a:prstGeom prst="halfFram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chemeClr val="dk1"/>
                </a:solidFill>
              </a:endParaRPr>
            </a:p>
          </p:txBody>
        </p:sp>
        <p:cxnSp>
          <p:nvCxnSpPr>
            <p:cNvPr id="16" name="直接连接符 6"/>
            <p:cNvCxnSpPr/>
            <p:nvPr>
              <p:custDataLst>
                <p:tags r:id="rId6"/>
              </p:custDataLst>
            </p:nvPr>
          </p:nvCxnSpPr>
          <p:spPr>
            <a:xfrm>
              <a:off x="1320" y="1811"/>
              <a:ext cx="13074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le 6"/>
          <p:cNvSpPr txBox="1"/>
          <p:nvPr>
            <p:custDataLst>
              <p:tags r:id="rId7"/>
            </p:custDataLst>
          </p:nvPr>
        </p:nvSpPr>
        <p:spPr>
          <a:xfrm>
            <a:off x="1704120" y="502666"/>
            <a:ext cx="993140" cy="539115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none" lIns="54185" tIns="27239" rIns="54185" bIns="27239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755"/>
              </a:spcBef>
              <a:buSzPct val="100000"/>
            </a:pPr>
            <a:r>
              <a:rPr lang="zh-CN" altLang="en-US" sz="3160" spc="327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包图</a:t>
            </a:r>
            <a:endParaRPr lang="zh-CN" altLang="en-US" sz="3160" spc="327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2" name="图片 1" descr="包图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9795" y="1343025"/>
            <a:ext cx="9010650" cy="5514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8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t="13750" b="13750"/>
          <a:stretch>
            <a:fillRect/>
          </a:stretch>
        </p:blipFill>
        <p:spPr>
          <a:xfrm>
            <a:off x="5181641" y="914407"/>
            <a:ext cx="6096038" cy="44196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0" h="6960">
                <a:moveTo>
                  <a:pt x="0" y="0"/>
                </a:moveTo>
                <a:lnTo>
                  <a:pt x="9600" y="0"/>
                </a:lnTo>
                <a:lnTo>
                  <a:pt x="9600" y="6960"/>
                </a:lnTo>
                <a:lnTo>
                  <a:pt x="0" y="696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11" name="组合 10"/>
          <p:cNvGrpSpPr/>
          <p:nvPr>
            <p:custDataLst>
              <p:tags r:id="rId6"/>
            </p:custDataLst>
          </p:nvPr>
        </p:nvGrpSpPr>
        <p:grpSpPr>
          <a:xfrm>
            <a:off x="5170170" y="914400"/>
            <a:ext cx="6104255" cy="4419600"/>
            <a:chOff x="8142" y="1440"/>
            <a:chExt cx="9613" cy="6960"/>
          </a:xfrm>
        </p:grpSpPr>
        <p:cxnSp>
          <p:nvCxnSpPr>
            <p:cNvPr id="6" name="直接连接符 1"/>
            <p:cNvCxnSpPr/>
            <p:nvPr>
              <p:custDataLst>
                <p:tags r:id="rId7"/>
              </p:custDataLst>
            </p:nvPr>
          </p:nvCxnSpPr>
          <p:spPr>
            <a:xfrm>
              <a:off x="113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5"/>
            <p:cNvCxnSpPr/>
            <p:nvPr>
              <p:custDataLst>
                <p:tags r:id="rId8"/>
              </p:custDataLst>
            </p:nvPr>
          </p:nvCxnSpPr>
          <p:spPr>
            <a:xfrm>
              <a:off x="145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6"/>
            <p:cNvCxnSpPr/>
            <p:nvPr>
              <p:custDataLst>
                <p:tags r:id="rId9"/>
              </p:custDataLst>
            </p:nvPr>
          </p:nvCxnSpPr>
          <p:spPr>
            <a:xfrm>
              <a:off x="8142" y="376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7"/>
            <p:cNvCxnSpPr/>
            <p:nvPr>
              <p:custDataLst>
                <p:tags r:id="rId10"/>
              </p:custDataLst>
            </p:nvPr>
          </p:nvCxnSpPr>
          <p:spPr>
            <a:xfrm>
              <a:off x="8155" y="608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>
            <p:custDataLst>
              <p:tags r:id="rId11"/>
            </p:custDataLst>
          </p:nvPr>
        </p:nvSpPr>
        <p:spPr>
          <a:xfrm>
            <a:off x="907422" y="1803400"/>
            <a:ext cx="5195570" cy="4114800"/>
          </a:xfrm>
          <a:prstGeom prst="rect">
            <a:avLst/>
          </a:prstGeom>
          <a:solidFill>
            <a:schemeClr val="dk1">
              <a:lumMod val="75000"/>
              <a:lumOff val="25000"/>
              <a:alpha val="80000"/>
            </a:schemeClr>
          </a:solidFill>
          <a:ln>
            <a:noFill/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12"/>
            </p:custDataLst>
          </p:nvPr>
        </p:nvSpPr>
        <p:spPr>
          <a:xfrm>
            <a:off x="1371600" y="2590800"/>
            <a:ext cx="4267200" cy="1221473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6600" b="1" spc="50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产品简介</a:t>
            </a:r>
            <a:endParaRPr lang="zh-CN" altLang="en-US" sz="6600" b="1" spc="500"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7" name="Title 6"/>
          <p:cNvSpPr txBox="1"/>
          <p:nvPr>
            <p:custDataLst>
              <p:tags r:id="rId13"/>
            </p:custDataLst>
          </p:nvPr>
        </p:nvSpPr>
        <p:spPr>
          <a:xfrm>
            <a:off x="1371600" y="4269473"/>
            <a:ext cx="4267200" cy="112548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一款专属PKUer的健康饮食软件</a:t>
            </a:r>
            <a:endParaRPr lang="zh-CN" altLang="en-US" sz="2800" spc="20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16" name="组合 15"/>
          <p:cNvGrpSpPr/>
          <p:nvPr>
            <p:custDataLst>
              <p:tags r:id="rId14"/>
            </p:custDataLst>
          </p:nvPr>
        </p:nvGrpSpPr>
        <p:grpSpPr>
          <a:xfrm>
            <a:off x="1494790" y="3965308"/>
            <a:ext cx="4019550" cy="78740"/>
            <a:chOff x="2280" y="5650"/>
            <a:chExt cx="6330" cy="124"/>
          </a:xfrm>
        </p:grpSpPr>
        <p:sp>
          <p:nvSpPr>
            <p:cNvPr id="10" name="矩形 8"/>
            <p:cNvSpPr/>
            <p:nvPr>
              <p:custDataLst>
                <p:tags r:id="rId15"/>
              </p:custDataLst>
            </p:nvPr>
          </p:nvSpPr>
          <p:spPr>
            <a:xfrm flipV="1">
              <a:off x="2280" y="5764"/>
              <a:ext cx="6331" cy="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6"/>
              </p:custDataLst>
            </p:nvPr>
          </p:nvSpPr>
          <p:spPr>
            <a:xfrm>
              <a:off x="2280" y="5650"/>
              <a:ext cx="1600" cy="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2" name="矩形 11"/>
          <p:cNvSpPr/>
          <p:nvPr>
            <p:custDataLst>
              <p:tags r:id="rId17"/>
            </p:custDataLst>
          </p:nvPr>
        </p:nvSpPr>
        <p:spPr>
          <a:xfrm>
            <a:off x="906780" y="5765799"/>
            <a:ext cx="5195570" cy="1524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>
            <p:custDataLst>
              <p:tags r:id="rId1"/>
            </p:custDataLst>
          </p:nvPr>
        </p:nvGrpSpPr>
        <p:grpSpPr>
          <a:xfrm>
            <a:off x="918479" y="502665"/>
            <a:ext cx="7033488" cy="590664"/>
            <a:chOff x="-324" y="575"/>
            <a:chExt cx="14718" cy="1236"/>
          </a:xfrm>
        </p:grpSpPr>
        <p:sp>
          <p:nvSpPr>
            <p:cNvPr id="12" name="矩形 1"/>
            <p:cNvSpPr/>
            <p:nvPr>
              <p:custDataLst>
                <p:tags r:id="rId2"/>
              </p:custDataLst>
            </p:nvPr>
          </p:nvSpPr>
          <p:spPr>
            <a:xfrm>
              <a:off x="-324" y="575"/>
              <a:ext cx="943" cy="123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13" name="矩形 2"/>
            <p:cNvSpPr/>
            <p:nvPr>
              <p:custDataLst>
                <p:tags r:id="rId3"/>
              </p:custDataLst>
            </p:nvPr>
          </p:nvSpPr>
          <p:spPr>
            <a:xfrm>
              <a:off x="736" y="575"/>
              <a:ext cx="187" cy="12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14" name="半闭框 4"/>
            <p:cNvSpPr/>
            <p:nvPr>
              <p:custDataLst>
                <p:tags r:id="rId4"/>
              </p:custDataLst>
            </p:nvPr>
          </p:nvSpPr>
          <p:spPr>
            <a:xfrm rot="8100000">
              <a:off x="13002" y="722"/>
              <a:ext cx="836" cy="836"/>
            </a:xfrm>
            <a:prstGeom prst="halfFram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chemeClr val="dk1"/>
                </a:solidFill>
              </a:endParaRPr>
            </a:p>
          </p:txBody>
        </p:sp>
        <p:sp>
          <p:nvSpPr>
            <p:cNvPr id="15" name="半闭框 5"/>
            <p:cNvSpPr/>
            <p:nvPr>
              <p:custDataLst>
                <p:tags r:id="rId5"/>
              </p:custDataLst>
            </p:nvPr>
          </p:nvSpPr>
          <p:spPr>
            <a:xfrm rot="8100000">
              <a:off x="13337" y="722"/>
              <a:ext cx="836" cy="836"/>
            </a:xfrm>
            <a:prstGeom prst="halfFram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chemeClr val="dk1"/>
                </a:solidFill>
              </a:endParaRPr>
            </a:p>
          </p:txBody>
        </p:sp>
        <p:cxnSp>
          <p:nvCxnSpPr>
            <p:cNvPr id="16" name="直接连接符 6"/>
            <p:cNvCxnSpPr/>
            <p:nvPr>
              <p:custDataLst>
                <p:tags r:id="rId6"/>
              </p:custDataLst>
            </p:nvPr>
          </p:nvCxnSpPr>
          <p:spPr>
            <a:xfrm>
              <a:off x="1320" y="1811"/>
              <a:ext cx="13074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le 6"/>
          <p:cNvSpPr txBox="1"/>
          <p:nvPr>
            <p:custDataLst>
              <p:tags r:id="rId7"/>
            </p:custDataLst>
          </p:nvPr>
        </p:nvSpPr>
        <p:spPr>
          <a:xfrm>
            <a:off x="1704120" y="502666"/>
            <a:ext cx="993140" cy="539115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none" lIns="54185" tIns="27239" rIns="54185" bIns="27239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755"/>
              </a:spcBef>
              <a:buSzPct val="100000"/>
            </a:pPr>
            <a:r>
              <a:rPr lang="zh-CN" altLang="en-US" sz="3160" spc="327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包图</a:t>
            </a:r>
            <a:endParaRPr lang="zh-CN" altLang="en-US" sz="3160" spc="327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包图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0715" y="1216660"/>
            <a:ext cx="8768080" cy="5195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8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t="13750" b="13750"/>
          <a:stretch>
            <a:fillRect/>
          </a:stretch>
        </p:blipFill>
        <p:spPr>
          <a:xfrm>
            <a:off x="5181641" y="914407"/>
            <a:ext cx="6096038" cy="44196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0" h="6960">
                <a:moveTo>
                  <a:pt x="0" y="0"/>
                </a:moveTo>
                <a:lnTo>
                  <a:pt x="9600" y="0"/>
                </a:lnTo>
                <a:lnTo>
                  <a:pt x="9600" y="6960"/>
                </a:lnTo>
                <a:lnTo>
                  <a:pt x="0" y="696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11" name="组合 10"/>
          <p:cNvGrpSpPr/>
          <p:nvPr>
            <p:custDataLst>
              <p:tags r:id="rId6"/>
            </p:custDataLst>
          </p:nvPr>
        </p:nvGrpSpPr>
        <p:grpSpPr>
          <a:xfrm>
            <a:off x="5170170" y="914400"/>
            <a:ext cx="6104255" cy="4419600"/>
            <a:chOff x="8142" y="1440"/>
            <a:chExt cx="9613" cy="6960"/>
          </a:xfrm>
        </p:grpSpPr>
        <p:cxnSp>
          <p:nvCxnSpPr>
            <p:cNvPr id="6" name="直接连接符 1"/>
            <p:cNvCxnSpPr/>
            <p:nvPr>
              <p:custDataLst>
                <p:tags r:id="rId7"/>
              </p:custDataLst>
            </p:nvPr>
          </p:nvCxnSpPr>
          <p:spPr>
            <a:xfrm>
              <a:off x="113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5"/>
            <p:cNvCxnSpPr/>
            <p:nvPr>
              <p:custDataLst>
                <p:tags r:id="rId8"/>
              </p:custDataLst>
            </p:nvPr>
          </p:nvCxnSpPr>
          <p:spPr>
            <a:xfrm>
              <a:off x="145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6"/>
            <p:cNvCxnSpPr/>
            <p:nvPr>
              <p:custDataLst>
                <p:tags r:id="rId9"/>
              </p:custDataLst>
            </p:nvPr>
          </p:nvCxnSpPr>
          <p:spPr>
            <a:xfrm>
              <a:off x="8142" y="376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7"/>
            <p:cNvCxnSpPr/>
            <p:nvPr>
              <p:custDataLst>
                <p:tags r:id="rId10"/>
              </p:custDataLst>
            </p:nvPr>
          </p:nvCxnSpPr>
          <p:spPr>
            <a:xfrm>
              <a:off x="8155" y="608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>
            <p:custDataLst>
              <p:tags r:id="rId11"/>
            </p:custDataLst>
          </p:nvPr>
        </p:nvSpPr>
        <p:spPr>
          <a:xfrm>
            <a:off x="907422" y="1803400"/>
            <a:ext cx="5195570" cy="4114800"/>
          </a:xfrm>
          <a:prstGeom prst="rect">
            <a:avLst/>
          </a:prstGeom>
          <a:solidFill>
            <a:schemeClr val="dk1">
              <a:lumMod val="75000"/>
              <a:lumOff val="25000"/>
              <a:alpha val="80000"/>
            </a:schemeClr>
          </a:solidFill>
          <a:ln>
            <a:noFill/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12"/>
            </p:custDataLst>
          </p:nvPr>
        </p:nvSpPr>
        <p:spPr>
          <a:xfrm>
            <a:off x="1371600" y="2590800"/>
            <a:ext cx="4267200" cy="1221473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6600" b="1" spc="50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Part 3</a:t>
            </a:r>
            <a:endParaRPr lang="en-US" altLang="zh-CN" sz="6600" b="1" spc="500"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7" name="Title 6"/>
          <p:cNvSpPr txBox="1"/>
          <p:nvPr>
            <p:custDataLst>
              <p:tags r:id="rId13"/>
            </p:custDataLst>
          </p:nvPr>
        </p:nvSpPr>
        <p:spPr>
          <a:xfrm>
            <a:off x="1371600" y="4269473"/>
            <a:ext cx="4267200" cy="112548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面向对象设计</a:t>
            </a:r>
            <a:endParaRPr lang="zh-CN" altLang="en-US" sz="2800" spc="20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16" name="组合 15"/>
          <p:cNvGrpSpPr/>
          <p:nvPr>
            <p:custDataLst>
              <p:tags r:id="rId14"/>
            </p:custDataLst>
          </p:nvPr>
        </p:nvGrpSpPr>
        <p:grpSpPr>
          <a:xfrm>
            <a:off x="1494790" y="3965308"/>
            <a:ext cx="4019550" cy="78740"/>
            <a:chOff x="2280" y="5650"/>
            <a:chExt cx="6330" cy="124"/>
          </a:xfrm>
        </p:grpSpPr>
        <p:sp>
          <p:nvSpPr>
            <p:cNvPr id="10" name="矩形 8"/>
            <p:cNvSpPr/>
            <p:nvPr>
              <p:custDataLst>
                <p:tags r:id="rId15"/>
              </p:custDataLst>
            </p:nvPr>
          </p:nvSpPr>
          <p:spPr>
            <a:xfrm flipV="1">
              <a:off x="2280" y="5764"/>
              <a:ext cx="6331" cy="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6"/>
              </p:custDataLst>
            </p:nvPr>
          </p:nvSpPr>
          <p:spPr>
            <a:xfrm>
              <a:off x="2280" y="5650"/>
              <a:ext cx="1600" cy="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2" name="矩形 11"/>
          <p:cNvSpPr/>
          <p:nvPr>
            <p:custDataLst>
              <p:tags r:id="rId17"/>
            </p:custDataLst>
          </p:nvPr>
        </p:nvSpPr>
        <p:spPr>
          <a:xfrm>
            <a:off x="906780" y="5765799"/>
            <a:ext cx="5195570" cy="1524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2"/>
          <p:cNvSpPr txBox="1"/>
          <p:nvPr>
            <p:custDataLst>
              <p:tags r:id="rId1"/>
            </p:custDataLst>
          </p:nvPr>
        </p:nvSpPr>
        <p:spPr>
          <a:xfrm>
            <a:off x="609562" y="609480"/>
            <a:ext cx="10972876" cy="1077582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200" b="1" spc="36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人机交互</a:t>
            </a:r>
            <a:endParaRPr lang="zh-CN" altLang="en-US" sz="5200" b="1" spc="36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Title 6"/>
          <p:cNvSpPr txBox="1"/>
          <p:nvPr>
            <p:custDataLst>
              <p:tags r:id="rId2"/>
            </p:custDataLst>
          </p:nvPr>
        </p:nvSpPr>
        <p:spPr>
          <a:xfrm>
            <a:off x="609562" y="1828800"/>
            <a:ext cx="10692765" cy="42672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sz="2400">
                <a:sym typeface="+mn-ea"/>
              </a:rPr>
              <a:t>主界面</a:t>
            </a:r>
            <a:endParaRPr sz="2400">
              <a:sym typeface="+mn-ea"/>
            </a:endParaRPr>
          </a:p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sz="2400">
                <a:sym typeface="+mn-ea"/>
              </a:rPr>
              <a:t>屏幕下方栏目</a:t>
            </a:r>
            <a:endParaRPr sz="2400">
              <a:sym typeface="+mn-ea"/>
            </a:endParaRPr>
          </a:p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sz="2400">
                <a:sym typeface="+mn-ea"/>
              </a:rPr>
              <a:t>菜品评价页面</a:t>
            </a:r>
            <a:endParaRPr sz="2400">
              <a:sym typeface="+mn-ea"/>
            </a:endParaRPr>
          </a:p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sz="2400">
                <a:sym typeface="+mn-ea"/>
              </a:rPr>
              <a:t>菜品名单</a:t>
            </a:r>
            <a:endParaRPr sz="2400">
              <a:sym typeface="+mn-ea"/>
            </a:endParaRPr>
          </a:p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sz="2400">
                <a:sym typeface="+mn-ea"/>
              </a:rPr>
              <a:t>用户信息页</a:t>
            </a:r>
            <a:endParaRPr sz="2400">
              <a:sym typeface="+mn-ea"/>
            </a:endParaRPr>
          </a:p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sz="2400">
                <a:sym typeface="+mn-ea"/>
              </a:rPr>
              <a:t>移动标尺</a:t>
            </a:r>
            <a:endParaRPr lang="zh-CN" altLang="en-US" sz="2400"/>
          </a:p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endParaRPr lang="zh-CN" altLang="en-US" sz="2400">
              <a:sym typeface="+mn-ea"/>
            </a:endParaRPr>
          </a:p>
        </p:txBody>
      </p:sp>
      <p:pic>
        <p:nvPicPr>
          <p:cNvPr id="2" name="图片 1" descr="人机交互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220" y="761365"/>
            <a:ext cx="2662555" cy="5334635"/>
          </a:xfrm>
          <a:prstGeom prst="rect">
            <a:avLst/>
          </a:prstGeom>
        </p:spPr>
      </p:pic>
      <p:pic>
        <p:nvPicPr>
          <p:cNvPr id="3" name="图片 2" descr="人机交互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525" y="758825"/>
            <a:ext cx="2630805" cy="533717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2"/>
          <p:cNvSpPr txBox="1"/>
          <p:nvPr>
            <p:custDataLst>
              <p:tags r:id="rId1"/>
            </p:custDataLst>
          </p:nvPr>
        </p:nvSpPr>
        <p:spPr>
          <a:xfrm>
            <a:off x="609562" y="609480"/>
            <a:ext cx="10972876" cy="1077582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200" b="1" spc="36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控制驱动</a:t>
            </a:r>
            <a:endParaRPr lang="zh-CN" altLang="en-US" sz="5200" b="1" spc="36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Title 6"/>
          <p:cNvSpPr txBox="1"/>
          <p:nvPr>
            <p:custDataLst>
              <p:tags r:id="rId2"/>
            </p:custDataLst>
          </p:nvPr>
        </p:nvSpPr>
        <p:spPr>
          <a:xfrm>
            <a:off x="609600" y="1828800"/>
            <a:ext cx="10972800" cy="42672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 fontScale="67500"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sz="3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登录</a:t>
            </a:r>
            <a:r>
              <a:rPr sz="3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endParaRPr sz="3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</a:pPr>
            <a:r>
              <a:rPr sz="3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用户输入邮箱、密码，点击登录按钮 -&gt; 客户端将邮箱和密码加密后发送到服务器端 -&gt; 服务器校验账户密码，返回登录结果 -&gt; 登录成功，用户进入主界面</a:t>
            </a:r>
            <a:endParaRPr sz="3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sz="3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注册</a:t>
            </a:r>
            <a:r>
              <a:rPr sz="3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endParaRPr sz="3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</a:pPr>
            <a:r>
              <a:rPr sz="3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用户输入邮箱、设置密码，点击注册按钮 -&gt; 客户端将邮箱和密码加密后发送到服务器端 -&gt; 服务器端检查邮箱是否被注册过 -&gt; 符合注册条件，服务器保存用户的邮箱和密码 -&gt; 注册成功，自动登录，用户进入主界面</a:t>
            </a:r>
            <a:endParaRPr sz="3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sz="3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获得推荐菜品</a:t>
            </a:r>
            <a:r>
              <a:rPr sz="3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endParaRPr sz="3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</a:pPr>
            <a:r>
              <a:rPr sz="3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用户选择想去的食堂（也可以不选），点击推荐菜品按钮 -&gt; 服务器端向客户端发送保存的用户预算、忌口数据与当日推荐摄入卡路里数量 -&gt; 客户端根据用户偏好食堂和服务器端的数据推荐就餐食堂与菜品 -&gt; 客户端将推荐数据向用户展示 -&gt; 用户若不满意，可以个性化地（指定食堂/换个食堂/换一套推荐）再获得一组推荐，直到满意为止</a:t>
            </a:r>
            <a:endParaRPr sz="3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2"/>
          <p:cNvSpPr txBox="1"/>
          <p:nvPr>
            <p:custDataLst>
              <p:tags r:id="rId1"/>
            </p:custDataLst>
          </p:nvPr>
        </p:nvSpPr>
        <p:spPr>
          <a:xfrm>
            <a:off x="609562" y="609480"/>
            <a:ext cx="10972876" cy="1077582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200" b="1" spc="36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数据管理</a:t>
            </a:r>
            <a:endParaRPr lang="zh-CN" altLang="en-US" sz="5200" b="1" spc="36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Title 6"/>
          <p:cNvSpPr txBox="1"/>
          <p:nvPr>
            <p:custDataLst>
              <p:tags r:id="rId2"/>
            </p:custDataLst>
          </p:nvPr>
        </p:nvSpPr>
        <p:spPr>
          <a:xfrm>
            <a:off x="609600" y="1828815"/>
            <a:ext cx="3867175" cy="42672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b="1">
                <a:sym typeface="+mn-ea"/>
              </a:rPr>
              <a:t>数据管理系统</a:t>
            </a:r>
            <a:r>
              <a:rPr lang="zh-CN" altLang="en-US" sz="2400">
                <a:sym typeface="+mn-ea"/>
              </a:rPr>
              <a:t>：</a:t>
            </a:r>
            <a:r>
              <a:rPr altLang="zh-CN" sz="2400">
                <a:sym typeface="+mn-ea"/>
              </a:rPr>
              <a:t>R-DBMS</a:t>
            </a:r>
            <a:endParaRPr lang="en-US" altLang="zh-CN" sz="2400"/>
          </a:p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>
                <a:sym typeface="+mn-ea"/>
              </a:rPr>
              <a:t>数据管理代码由</a:t>
            </a:r>
            <a:r>
              <a:rPr altLang="zh-CN" sz="2400">
                <a:sym typeface="+mn-ea"/>
              </a:rPr>
              <a:t>Mybatis</a:t>
            </a:r>
            <a:r>
              <a:rPr lang="zh-CN" altLang="en-US" sz="2400">
                <a:sym typeface="+mn-ea"/>
              </a:rPr>
              <a:t>自动生成，由每张数据库表在逻辑中由专门的</a:t>
            </a:r>
            <a:r>
              <a:rPr altLang="zh-CN" sz="2400">
                <a:sym typeface="+mn-ea"/>
              </a:rPr>
              <a:t>Mapper</a:t>
            </a:r>
            <a:r>
              <a:rPr lang="zh-CN" altLang="en-US" sz="2400">
                <a:sym typeface="+mn-ea"/>
              </a:rPr>
              <a:t>类负责数据的存取修改。</a:t>
            </a:r>
            <a:endParaRPr lang="zh-CN" altLang="en-US" sz="2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245" y="609600"/>
            <a:ext cx="5156200" cy="43618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 descr="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860" y="4274185"/>
            <a:ext cx="4574540" cy="20072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2"/>
          <p:cNvSpPr txBox="1"/>
          <p:nvPr>
            <p:custDataLst>
              <p:tags r:id="rId1"/>
            </p:custDataLst>
          </p:nvPr>
        </p:nvSpPr>
        <p:spPr>
          <a:xfrm>
            <a:off x="609562" y="609480"/>
            <a:ext cx="10972876" cy="1077582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200" b="1" spc="36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数据管理</a:t>
            </a:r>
            <a:endParaRPr lang="zh-CN" altLang="en-US" sz="5200" b="1" spc="36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Title 6"/>
          <p:cNvSpPr txBox="1"/>
          <p:nvPr>
            <p:custDataLst>
              <p:tags r:id="rId2"/>
            </p:custDataLst>
          </p:nvPr>
        </p:nvSpPr>
        <p:spPr>
          <a:xfrm>
            <a:off x="609600" y="1828815"/>
            <a:ext cx="3867175" cy="42672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b="1">
                <a:sym typeface="+mn-ea"/>
              </a:rPr>
              <a:t>数据管理系统</a:t>
            </a:r>
            <a:r>
              <a:rPr lang="zh-CN" altLang="en-US" sz="2400">
                <a:sym typeface="+mn-ea"/>
              </a:rPr>
              <a:t>：</a:t>
            </a:r>
            <a:r>
              <a:rPr altLang="zh-CN" sz="2400">
                <a:sym typeface="+mn-ea"/>
              </a:rPr>
              <a:t>R-DBMS</a:t>
            </a:r>
            <a:endParaRPr lang="en-US" altLang="zh-CN" sz="2400"/>
          </a:p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>
                <a:sym typeface="+mn-ea"/>
              </a:rPr>
              <a:t>数据管理代码由</a:t>
            </a:r>
            <a:r>
              <a:rPr altLang="zh-CN" sz="2400">
                <a:sym typeface="+mn-ea"/>
              </a:rPr>
              <a:t>Mybatis</a:t>
            </a:r>
            <a:r>
              <a:rPr lang="zh-CN" altLang="en-US" sz="2400">
                <a:sym typeface="+mn-ea"/>
              </a:rPr>
              <a:t>自动生成，由每张数据库表在逻辑中由专门的</a:t>
            </a:r>
            <a:r>
              <a:rPr altLang="zh-CN" sz="2400">
                <a:sym typeface="+mn-ea"/>
              </a:rPr>
              <a:t>Mapper</a:t>
            </a:r>
            <a:r>
              <a:rPr lang="zh-CN" altLang="en-US" sz="2400">
                <a:sym typeface="+mn-ea"/>
              </a:rPr>
              <a:t>类负责数据的存取修改。</a:t>
            </a:r>
            <a:endParaRPr lang="zh-CN" altLang="en-US" sz="2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 descr="3"/>
          <p:cNvPicPr>
            <a:picLocks noChangeAspect="1"/>
          </p:cNvPicPr>
          <p:nvPr/>
        </p:nvPicPr>
        <p:blipFill>
          <a:blip r:embed="rId3"/>
          <a:srcRect t="1711"/>
          <a:stretch>
            <a:fillRect/>
          </a:stretch>
        </p:blipFill>
        <p:spPr>
          <a:xfrm>
            <a:off x="4649470" y="1005840"/>
            <a:ext cx="5490210" cy="53187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 descr="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625" y="338455"/>
            <a:ext cx="5410200" cy="2895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 noChangeArrowheads="1"/>
          </p:cNvSpPr>
          <p:nvPr>
            <p:ph type="title" idx="3"/>
            <p:custDataLst>
              <p:tags r:id="rId1"/>
            </p:custDataLst>
          </p:nvPr>
        </p:nvSpPr>
        <p:spPr/>
        <p:txBody>
          <a:bodyPr/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4800" dirty="0">
                <a:solidFill>
                  <a:schemeClr val="dk1"/>
                </a:solidFill>
                <a:sym typeface="+mn-ea"/>
              </a:rPr>
              <a:t>Thank you</a:t>
            </a:r>
            <a:endParaRPr lang="en-US" altLang="zh-CN" sz="4800" dirty="0">
              <a:solidFill>
                <a:schemeClr val="dk1"/>
              </a:solidFill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"/>
          <p:cNvSpPr/>
          <p:nvPr>
            <p:custDataLst>
              <p:tags r:id="rId1"/>
            </p:custDataLst>
          </p:nvPr>
        </p:nvSpPr>
        <p:spPr>
          <a:xfrm>
            <a:off x="6248400" y="609600"/>
            <a:ext cx="5334635" cy="5638800"/>
          </a:xfrm>
          <a:prstGeom prst="rect">
            <a:avLst/>
          </a:prstGeom>
          <a:solidFill>
            <a:schemeClr val="lt1">
              <a:alpha val="98000"/>
            </a:schemeClr>
          </a:solidFill>
          <a:ln>
            <a:noFill/>
          </a:ln>
          <a:effectLst>
            <a:outerShdw blurRad="127000" dist="88900" dir="21540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9" name="Freeform 5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6703748" y="934720"/>
            <a:ext cx="802640" cy="741680"/>
          </a:xfrm>
          <a:custGeom>
            <a:avLst/>
            <a:gdLst>
              <a:gd name="T0" fmla="*/ 87 w 234"/>
              <a:gd name="T1" fmla="*/ 122 h 217"/>
              <a:gd name="T2" fmla="*/ 87 w 234"/>
              <a:gd name="T3" fmla="*/ 217 h 217"/>
              <a:gd name="T4" fmla="*/ 0 w 234"/>
              <a:gd name="T5" fmla="*/ 217 h 217"/>
              <a:gd name="T6" fmla="*/ 0 w 234"/>
              <a:gd name="T7" fmla="*/ 142 h 217"/>
              <a:gd name="T8" fmla="*/ 14 w 234"/>
              <a:gd name="T9" fmla="*/ 55 h 217"/>
              <a:gd name="T10" fmla="*/ 74 w 234"/>
              <a:gd name="T11" fmla="*/ 0 h 217"/>
              <a:gd name="T12" fmla="*/ 94 w 234"/>
              <a:gd name="T13" fmla="*/ 32 h 217"/>
              <a:gd name="T14" fmla="*/ 58 w 234"/>
              <a:gd name="T15" fmla="*/ 63 h 217"/>
              <a:gd name="T16" fmla="*/ 44 w 234"/>
              <a:gd name="T17" fmla="*/ 122 h 217"/>
              <a:gd name="T18" fmla="*/ 87 w 234"/>
              <a:gd name="T19" fmla="*/ 122 h 217"/>
              <a:gd name="T20" fmla="*/ 227 w 234"/>
              <a:gd name="T21" fmla="*/ 122 h 217"/>
              <a:gd name="T22" fmla="*/ 227 w 234"/>
              <a:gd name="T23" fmla="*/ 217 h 217"/>
              <a:gd name="T24" fmla="*/ 140 w 234"/>
              <a:gd name="T25" fmla="*/ 217 h 217"/>
              <a:gd name="T26" fmla="*/ 140 w 234"/>
              <a:gd name="T27" fmla="*/ 142 h 217"/>
              <a:gd name="T28" fmla="*/ 154 w 234"/>
              <a:gd name="T29" fmla="*/ 55 h 217"/>
              <a:gd name="T30" fmla="*/ 214 w 234"/>
              <a:gd name="T31" fmla="*/ 0 h 217"/>
              <a:gd name="T32" fmla="*/ 234 w 234"/>
              <a:gd name="T33" fmla="*/ 32 h 217"/>
              <a:gd name="T34" fmla="*/ 198 w 234"/>
              <a:gd name="T35" fmla="*/ 63 h 217"/>
              <a:gd name="T36" fmla="*/ 185 w 234"/>
              <a:gd name="T37" fmla="*/ 122 h 217"/>
              <a:gd name="T38" fmla="*/ 227 w 234"/>
              <a:gd name="T39" fmla="*/ 122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4" h="217">
                <a:moveTo>
                  <a:pt x="87" y="122"/>
                </a:moveTo>
                <a:cubicBezTo>
                  <a:pt x="87" y="217"/>
                  <a:pt x="87" y="217"/>
                  <a:pt x="87" y="217"/>
                </a:cubicBezTo>
                <a:cubicBezTo>
                  <a:pt x="0" y="217"/>
                  <a:pt x="0" y="217"/>
                  <a:pt x="0" y="217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02"/>
                  <a:pt x="5" y="73"/>
                  <a:pt x="14" y="55"/>
                </a:cubicBezTo>
                <a:cubicBezTo>
                  <a:pt x="27" y="30"/>
                  <a:pt x="47" y="12"/>
                  <a:pt x="74" y="0"/>
                </a:cubicBezTo>
                <a:cubicBezTo>
                  <a:pt x="94" y="32"/>
                  <a:pt x="94" y="32"/>
                  <a:pt x="94" y="32"/>
                </a:cubicBezTo>
                <a:cubicBezTo>
                  <a:pt x="78" y="38"/>
                  <a:pt x="65" y="49"/>
                  <a:pt x="58" y="63"/>
                </a:cubicBezTo>
                <a:cubicBezTo>
                  <a:pt x="50" y="76"/>
                  <a:pt x="45" y="96"/>
                  <a:pt x="44" y="122"/>
                </a:cubicBezTo>
                <a:lnTo>
                  <a:pt x="87" y="122"/>
                </a:lnTo>
                <a:close/>
                <a:moveTo>
                  <a:pt x="227" y="122"/>
                </a:moveTo>
                <a:cubicBezTo>
                  <a:pt x="227" y="217"/>
                  <a:pt x="227" y="217"/>
                  <a:pt x="227" y="217"/>
                </a:cubicBezTo>
                <a:cubicBezTo>
                  <a:pt x="140" y="217"/>
                  <a:pt x="140" y="217"/>
                  <a:pt x="140" y="217"/>
                </a:cubicBezTo>
                <a:cubicBezTo>
                  <a:pt x="140" y="142"/>
                  <a:pt x="140" y="142"/>
                  <a:pt x="140" y="142"/>
                </a:cubicBezTo>
                <a:cubicBezTo>
                  <a:pt x="140" y="102"/>
                  <a:pt x="145" y="73"/>
                  <a:pt x="154" y="55"/>
                </a:cubicBezTo>
                <a:cubicBezTo>
                  <a:pt x="167" y="30"/>
                  <a:pt x="187" y="12"/>
                  <a:pt x="214" y="0"/>
                </a:cubicBezTo>
                <a:cubicBezTo>
                  <a:pt x="234" y="32"/>
                  <a:pt x="234" y="32"/>
                  <a:pt x="234" y="32"/>
                </a:cubicBezTo>
                <a:cubicBezTo>
                  <a:pt x="218" y="38"/>
                  <a:pt x="206" y="49"/>
                  <a:pt x="198" y="63"/>
                </a:cubicBezTo>
                <a:cubicBezTo>
                  <a:pt x="190" y="76"/>
                  <a:pt x="185" y="96"/>
                  <a:pt x="185" y="122"/>
                </a:cubicBezTo>
                <a:lnTo>
                  <a:pt x="227" y="122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Freeform 5"/>
          <p:cNvSpPr>
            <a:spLocks noEditPoints="1"/>
          </p:cNvSpPr>
          <p:nvPr>
            <p:custDataLst>
              <p:tags r:id="rId3"/>
            </p:custDataLst>
          </p:nvPr>
        </p:nvSpPr>
        <p:spPr bwMode="auto">
          <a:xfrm rot="10800000">
            <a:off x="10363283" y="5181641"/>
            <a:ext cx="802640" cy="741680"/>
          </a:xfrm>
          <a:custGeom>
            <a:avLst/>
            <a:gdLst>
              <a:gd name="T0" fmla="*/ 87 w 234"/>
              <a:gd name="T1" fmla="*/ 122 h 217"/>
              <a:gd name="T2" fmla="*/ 87 w 234"/>
              <a:gd name="T3" fmla="*/ 217 h 217"/>
              <a:gd name="T4" fmla="*/ 0 w 234"/>
              <a:gd name="T5" fmla="*/ 217 h 217"/>
              <a:gd name="T6" fmla="*/ 0 w 234"/>
              <a:gd name="T7" fmla="*/ 142 h 217"/>
              <a:gd name="T8" fmla="*/ 14 w 234"/>
              <a:gd name="T9" fmla="*/ 55 h 217"/>
              <a:gd name="T10" fmla="*/ 74 w 234"/>
              <a:gd name="T11" fmla="*/ 0 h 217"/>
              <a:gd name="T12" fmla="*/ 94 w 234"/>
              <a:gd name="T13" fmla="*/ 32 h 217"/>
              <a:gd name="T14" fmla="*/ 58 w 234"/>
              <a:gd name="T15" fmla="*/ 63 h 217"/>
              <a:gd name="T16" fmla="*/ 44 w 234"/>
              <a:gd name="T17" fmla="*/ 122 h 217"/>
              <a:gd name="T18" fmla="*/ 87 w 234"/>
              <a:gd name="T19" fmla="*/ 122 h 217"/>
              <a:gd name="T20" fmla="*/ 227 w 234"/>
              <a:gd name="T21" fmla="*/ 122 h 217"/>
              <a:gd name="T22" fmla="*/ 227 w 234"/>
              <a:gd name="T23" fmla="*/ 217 h 217"/>
              <a:gd name="T24" fmla="*/ 140 w 234"/>
              <a:gd name="T25" fmla="*/ 217 h 217"/>
              <a:gd name="T26" fmla="*/ 140 w 234"/>
              <a:gd name="T27" fmla="*/ 142 h 217"/>
              <a:gd name="T28" fmla="*/ 154 w 234"/>
              <a:gd name="T29" fmla="*/ 55 h 217"/>
              <a:gd name="T30" fmla="*/ 214 w 234"/>
              <a:gd name="T31" fmla="*/ 0 h 217"/>
              <a:gd name="T32" fmla="*/ 234 w 234"/>
              <a:gd name="T33" fmla="*/ 32 h 217"/>
              <a:gd name="T34" fmla="*/ 198 w 234"/>
              <a:gd name="T35" fmla="*/ 63 h 217"/>
              <a:gd name="T36" fmla="*/ 185 w 234"/>
              <a:gd name="T37" fmla="*/ 122 h 217"/>
              <a:gd name="T38" fmla="*/ 227 w 234"/>
              <a:gd name="T39" fmla="*/ 122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4" h="217">
                <a:moveTo>
                  <a:pt x="87" y="122"/>
                </a:moveTo>
                <a:cubicBezTo>
                  <a:pt x="87" y="217"/>
                  <a:pt x="87" y="217"/>
                  <a:pt x="87" y="217"/>
                </a:cubicBezTo>
                <a:cubicBezTo>
                  <a:pt x="0" y="217"/>
                  <a:pt x="0" y="217"/>
                  <a:pt x="0" y="217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02"/>
                  <a:pt x="5" y="73"/>
                  <a:pt x="14" y="55"/>
                </a:cubicBezTo>
                <a:cubicBezTo>
                  <a:pt x="27" y="30"/>
                  <a:pt x="47" y="12"/>
                  <a:pt x="74" y="0"/>
                </a:cubicBezTo>
                <a:cubicBezTo>
                  <a:pt x="94" y="32"/>
                  <a:pt x="94" y="32"/>
                  <a:pt x="94" y="32"/>
                </a:cubicBezTo>
                <a:cubicBezTo>
                  <a:pt x="78" y="38"/>
                  <a:pt x="65" y="49"/>
                  <a:pt x="58" y="63"/>
                </a:cubicBezTo>
                <a:cubicBezTo>
                  <a:pt x="50" y="76"/>
                  <a:pt x="45" y="96"/>
                  <a:pt x="44" y="122"/>
                </a:cubicBezTo>
                <a:lnTo>
                  <a:pt x="87" y="122"/>
                </a:lnTo>
                <a:close/>
                <a:moveTo>
                  <a:pt x="227" y="122"/>
                </a:moveTo>
                <a:cubicBezTo>
                  <a:pt x="227" y="217"/>
                  <a:pt x="227" y="217"/>
                  <a:pt x="227" y="217"/>
                </a:cubicBezTo>
                <a:cubicBezTo>
                  <a:pt x="140" y="217"/>
                  <a:pt x="140" y="217"/>
                  <a:pt x="140" y="217"/>
                </a:cubicBezTo>
                <a:cubicBezTo>
                  <a:pt x="140" y="142"/>
                  <a:pt x="140" y="142"/>
                  <a:pt x="140" y="142"/>
                </a:cubicBezTo>
                <a:cubicBezTo>
                  <a:pt x="140" y="102"/>
                  <a:pt x="145" y="73"/>
                  <a:pt x="154" y="55"/>
                </a:cubicBezTo>
                <a:cubicBezTo>
                  <a:pt x="167" y="30"/>
                  <a:pt x="187" y="12"/>
                  <a:pt x="214" y="0"/>
                </a:cubicBezTo>
                <a:cubicBezTo>
                  <a:pt x="234" y="32"/>
                  <a:pt x="234" y="32"/>
                  <a:pt x="234" y="32"/>
                </a:cubicBezTo>
                <a:cubicBezTo>
                  <a:pt x="218" y="38"/>
                  <a:pt x="206" y="49"/>
                  <a:pt x="198" y="63"/>
                </a:cubicBezTo>
                <a:cubicBezTo>
                  <a:pt x="190" y="76"/>
                  <a:pt x="185" y="96"/>
                  <a:pt x="185" y="122"/>
                </a:cubicBezTo>
                <a:lnTo>
                  <a:pt x="227" y="122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1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l="516" r="516"/>
          <a:stretch>
            <a:fillRect/>
          </a:stretch>
        </p:blipFill>
        <p:spPr>
          <a:xfrm>
            <a:off x="609605" y="609581"/>
            <a:ext cx="2743213" cy="184786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320" h="4560">
                <a:moveTo>
                  <a:pt x="0" y="0"/>
                </a:moveTo>
                <a:lnTo>
                  <a:pt x="4320" y="0"/>
                </a:lnTo>
                <a:lnTo>
                  <a:pt x="4320" y="4560"/>
                </a:lnTo>
                <a:lnTo>
                  <a:pt x="0" y="456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2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 l="516" r="516"/>
          <a:stretch>
            <a:fillRect/>
          </a:stretch>
        </p:blipFill>
        <p:spPr>
          <a:xfrm>
            <a:off x="3505228" y="609581"/>
            <a:ext cx="2743213" cy="184786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320" h="4560">
                <a:moveTo>
                  <a:pt x="0" y="0"/>
                </a:moveTo>
                <a:lnTo>
                  <a:pt x="4320" y="0"/>
                </a:lnTo>
                <a:lnTo>
                  <a:pt x="4320" y="4560"/>
                </a:lnTo>
                <a:lnTo>
                  <a:pt x="0" y="456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3" name="图片 9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 t="1605" b="1605"/>
          <a:stretch>
            <a:fillRect/>
          </a:stretch>
        </p:blipFill>
        <p:spPr>
          <a:xfrm>
            <a:off x="609605" y="2609855"/>
            <a:ext cx="5638838" cy="363856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880" h="4080">
                <a:moveTo>
                  <a:pt x="0" y="0"/>
                </a:moveTo>
                <a:lnTo>
                  <a:pt x="8880" y="0"/>
                </a:lnTo>
                <a:lnTo>
                  <a:pt x="8880" y="4080"/>
                </a:lnTo>
                <a:lnTo>
                  <a:pt x="0" y="408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4" name="Title 6"/>
          <p:cNvSpPr txBox="1"/>
          <p:nvPr>
            <p:custDataLst>
              <p:tags r:id="rId10"/>
            </p:custDataLst>
          </p:nvPr>
        </p:nvSpPr>
        <p:spPr>
          <a:xfrm>
            <a:off x="6703695" y="1911350"/>
            <a:ext cx="4116705" cy="30353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800" spc="1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每一天，当面对“吃什么，去哪吃”的“灵魂拷问”时，</a:t>
            </a:r>
            <a:endParaRPr lang="zh-CN" altLang="en-US" sz="1800" spc="18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800" spc="1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相信每一个北大人都会给出不一样的答案，</a:t>
            </a:r>
            <a:endParaRPr lang="zh-CN" altLang="en-US" sz="1800" spc="18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800" spc="1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最爱的食堂，最中意的菜品和味道，都是北大生活必不可少的部分。</a:t>
            </a:r>
            <a:endParaRPr lang="zh-CN" altLang="en-US" sz="1800" spc="18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8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t="13750" b="13750"/>
          <a:stretch>
            <a:fillRect/>
          </a:stretch>
        </p:blipFill>
        <p:spPr>
          <a:xfrm>
            <a:off x="5181641" y="914407"/>
            <a:ext cx="6096038" cy="44196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0" h="6960">
                <a:moveTo>
                  <a:pt x="0" y="0"/>
                </a:moveTo>
                <a:lnTo>
                  <a:pt x="9600" y="0"/>
                </a:lnTo>
                <a:lnTo>
                  <a:pt x="9600" y="6960"/>
                </a:lnTo>
                <a:lnTo>
                  <a:pt x="0" y="696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11" name="组合 10"/>
          <p:cNvGrpSpPr/>
          <p:nvPr>
            <p:custDataLst>
              <p:tags r:id="rId6"/>
            </p:custDataLst>
          </p:nvPr>
        </p:nvGrpSpPr>
        <p:grpSpPr>
          <a:xfrm>
            <a:off x="5170170" y="914400"/>
            <a:ext cx="6104255" cy="4419600"/>
            <a:chOff x="8142" y="1440"/>
            <a:chExt cx="9613" cy="6960"/>
          </a:xfrm>
        </p:grpSpPr>
        <p:cxnSp>
          <p:nvCxnSpPr>
            <p:cNvPr id="6" name="直接连接符 1"/>
            <p:cNvCxnSpPr/>
            <p:nvPr>
              <p:custDataLst>
                <p:tags r:id="rId7"/>
              </p:custDataLst>
            </p:nvPr>
          </p:nvCxnSpPr>
          <p:spPr>
            <a:xfrm>
              <a:off x="113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5"/>
            <p:cNvCxnSpPr/>
            <p:nvPr>
              <p:custDataLst>
                <p:tags r:id="rId8"/>
              </p:custDataLst>
            </p:nvPr>
          </p:nvCxnSpPr>
          <p:spPr>
            <a:xfrm>
              <a:off x="145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6"/>
            <p:cNvCxnSpPr/>
            <p:nvPr>
              <p:custDataLst>
                <p:tags r:id="rId9"/>
              </p:custDataLst>
            </p:nvPr>
          </p:nvCxnSpPr>
          <p:spPr>
            <a:xfrm>
              <a:off x="8142" y="376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7"/>
            <p:cNvCxnSpPr/>
            <p:nvPr>
              <p:custDataLst>
                <p:tags r:id="rId10"/>
              </p:custDataLst>
            </p:nvPr>
          </p:nvCxnSpPr>
          <p:spPr>
            <a:xfrm>
              <a:off x="8155" y="608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>
            <p:custDataLst>
              <p:tags r:id="rId11"/>
            </p:custDataLst>
          </p:nvPr>
        </p:nvSpPr>
        <p:spPr>
          <a:xfrm>
            <a:off x="907422" y="1803400"/>
            <a:ext cx="5195570" cy="4114800"/>
          </a:xfrm>
          <a:prstGeom prst="rect">
            <a:avLst/>
          </a:prstGeom>
          <a:solidFill>
            <a:schemeClr val="dk1">
              <a:lumMod val="75000"/>
              <a:lumOff val="25000"/>
              <a:alpha val="80000"/>
            </a:schemeClr>
          </a:solidFill>
          <a:ln>
            <a:noFill/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12"/>
            </p:custDataLst>
          </p:nvPr>
        </p:nvSpPr>
        <p:spPr>
          <a:xfrm>
            <a:off x="1371600" y="2590800"/>
            <a:ext cx="4267200" cy="1221473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6600" b="1" spc="50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Part 1</a:t>
            </a:r>
            <a:endParaRPr lang="en-US" altLang="zh-CN" sz="6600" b="1" spc="500"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7" name="Title 6"/>
          <p:cNvSpPr txBox="1"/>
          <p:nvPr>
            <p:custDataLst>
              <p:tags r:id="rId13"/>
            </p:custDataLst>
          </p:nvPr>
        </p:nvSpPr>
        <p:spPr>
          <a:xfrm>
            <a:off x="1371600" y="4269473"/>
            <a:ext cx="4267200" cy="112548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进度展示</a:t>
            </a:r>
            <a:endParaRPr lang="zh-CN" altLang="en-US" sz="2800" spc="20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16" name="组合 15"/>
          <p:cNvGrpSpPr/>
          <p:nvPr>
            <p:custDataLst>
              <p:tags r:id="rId14"/>
            </p:custDataLst>
          </p:nvPr>
        </p:nvGrpSpPr>
        <p:grpSpPr>
          <a:xfrm>
            <a:off x="1494790" y="3965308"/>
            <a:ext cx="4019550" cy="78740"/>
            <a:chOff x="2280" y="5650"/>
            <a:chExt cx="6330" cy="124"/>
          </a:xfrm>
        </p:grpSpPr>
        <p:sp>
          <p:nvSpPr>
            <p:cNvPr id="10" name="矩形 8"/>
            <p:cNvSpPr/>
            <p:nvPr>
              <p:custDataLst>
                <p:tags r:id="rId15"/>
              </p:custDataLst>
            </p:nvPr>
          </p:nvSpPr>
          <p:spPr>
            <a:xfrm flipV="1">
              <a:off x="2280" y="5764"/>
              <a:ext cx="6331" cy="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6"/>
              </p:custDataLst>
            </p:nvPr>
          </p:nvSpPr>
          <p:spPr>
            <a:xfrm>
              <a:off x="2280" y="5650"/>
              <a:ext cx="1600" cy="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2" name="矩形 11"/>
          <p:cNvSpPr/>
          <p:nvPr>
            <p:custDataLst>
              <p:tags r:id="rId17"/>
            </p:custDataLst>
          </p:nvPr>
        </p:nvSpPr>
        <p:spPr>
          <a:xfrm>
            <a:off x="906780" y="5765799"/>
            <a:ext cx="5195570" cy="1524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/>
          <p:nvPr>
            <p:custDataLst>
              <p:tags r:id="rId1"/>
            </p:custDataLst>
          </p:nvPr>
        </p:nvSpPr>
        <p:spPr>
          <a:xfrm>
            <a:off x="914359" y="1371584"/>
            <a:ext cx="10363283" cy="4114833"/>
          </a:xfrm>
          <a:custGeom>
            <a:avLst/>
            <a:gdLst>
              <a:gd name="connsiteX0" fmla="*/ 0 w 9899943"/>
              <a:gd name="connsiteY0" fmla="*/ 0 h 4048220"/>
              <a:gd name="connsiteX1" fmla="*/ 9899943 w 9899943"/>
              <a:gd name="connsiteY1" fmla="*/ 0 h 4048220"/>
              <a:gd name="connsiteX2" fmla="*/ 9899943 w 9899943"/>
              <a:gd name="connsiteY2" fmla="*/ 4048220 h 4048220"/>
              <a:gd name="connsiteX3" fmla="*/ 0 w 9899943"/>
              <a:gd name="connsiteY3" fmla="*/ 4048220 h 4048220"/>
              <a:gd name="connsiteX4" fmla="*/ 0 w 9899943"/>
              <a:gd name="connsiteY4" fmla="*/ 0 h 4048220"/>
              <a:gd name="connsiteX0-1" fmla="*/ 0 w 9899943"/>
              <a:gd name="connsiteY0-2" fmla="*/ 0 h 4048220"/>
              <a:gd name="connsiteX1-3" fmla="*/ 9899943 w 9899943"/>
              <a:gd name="connsiteY1-4" fmla="*/ 0 h 4048220"/>
              <a:gd name="connsiteX2-5" fmla="*/ 9899943 w 9899943"/>
              <a:gd name="connsiteY2-6" fmla="*/ 4048220 h 4048220"/>
              <a:gd name="connsiteX3-7" fmla="*/ 808083 w 9899943"/>
              <a:gd name="connsiteY3-8" fmla="*/ 4043410 h 4048220"/>
              <a:gd name="connsiteX4-9" fmla="*/ 0 w 9899943"/>
              <a:gd name="connsiteY4-10" fmla="*/ 4048220 h 4048220"/>
              <a:gd name="connsiteX5" fmla="*/ 0 w 9899943"/>
              <a:gd name="connsiteY5" fmla="*/ 0 h 4048220"/>
              <a:gd name="connsiteX0-11" fmla="*/ 0 w 9899943"/>
              <a:gd name="connsiteY0-12" fmla="*/ 0 h 4048220"/>
              <a:gd name="connsiteX1-13" fmla="*/ 9899943 w 9899943"/>
              <a:gd name="connsiteY1-14" fmla="*/ 0 h 4048220"/>
              <a:gd name="connsiteX2-15" fmla="*/ 9899943 w 9899943"/>
              <a:gd name="connsiteY2-16" fmla="*/ 4048220 h 4048220"/>
              <a:gd name="connsiteX3-17" fmla="*/ 1730103 w 9899943"/>
              <a:gd name="connsiteY3-18" fmla="*/ 4043410 h 4048220"/>
              <a:gd name="connsiteX4-19" fmla="*/ 808083 w 9899943"/>
              <a:gd name="connsiteY4-20" fmla="*/ 4043410 h 4048220"/>
              <a:gd name="connsiteX5-21" fmla="*/ 0 w 9899943"/>
              <a:gd name="connsiteY5-22" fmla="*/ 4048220 h 4048220"/>
              <a:gd name="connsiteX6" fmla="*/ 0 w 9899943"/>
              <a:gd name="connsiteY6" fmla="*/ 0 h 4048220"/>
              <a:gd name="connsiteX0-23" fmla="*/ 808083 w 9899943"/>
              <a:gd name="connsiteY0-24" fmla="*/ 4043410 h 4134850"/>
              <a:gd name="connsiteX1-25" fmla="*/ 0 w 9899943"/>
              <a:gd name="connsiteY1-26" fmla="*/ 4048220 h 4134850"/>
              <a:gd name="connsiteX2-27" fmla="*/ 0 w 9899943"/>
              <a:gd name="connsiteY2-28" fmla="*/ 0 h 4134850"/>
              <a:gd name="connsiteX3-29" fmla="*/ 9899943 w 9899943"/>
              <a:gd name="connsiteY3-30" fmla="*/ 0 h 4134850"/>
              <a:gd name="connsiteX4-31" fmla="*/ 9899943 w 9899943"/>
              <a:gd name="connsiteY4-32" fmla="*/ 4048220 h 4134850"/>
              <a:gd name="connsiteX5-33" fmla="*/ 1730103 w 9899943"/>
              <a:gd name="connsiteY5-34" fmla="*/ 4043410 h 4134850"/>
              <a:gd name="connsiteX6-35" fmla="*/ 899523 w 9899943"/>
              <a:gd name="connsiteY6-36" fmla="*/ 4134850 h 4134850"/>
              <a:gd name="connsiteX0-37" fmla="*/ 808083 w 9899943"/>
              <a:gd name="connsiteY0-38" fmla="*/ 4043410 h 4048220"/>
              <a:gd name="connsiteX1-39" fmla="*/ 0 w 9899943"/>
              <a:gd name="connsiteY1-40" fmla="*/ 4048220 h 4048220"/>
              <a:gd name="connsiteX2-41" fmla="*/ 0 w 9899943"/>
              <a:gd name="connsiteY2-42" fmla="*/ 0 h 4048220"/>
              <a:gd name="connsiteX3-43" fmla="*/ 9899943 w 9899943"/>
              <a:gd name="connsiteY3-44" fmla="*/ 0 h 4048220"/>
              <a:gd name="connsiteX4-45" fmla="*/ 9899943 w 9899943"/>
              <a:gd name="connsiteY4-46" fmla="*/ 4048220 h 4048220"/>
              <a:gd name="connsiteX5-47" fmla="*/ 1730103 w 9899943"/>
              <a:gd name="connsiteY5-48" fmla="*/ 4043410 h 40482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9899943" h="4048220">
                <a:moveTo>
                  <a:pt x="808083" y="4043410"/>
                </a:moveTo>
                <a:lnTo>
                  <a:pt x="0" y="4048220"/>
                </a:lnTo>
                <a:lnTo>
                  <a:pt x="0" y="0"/>
                </a:lnTo>
                <a:lnTo>
                  <a:pt x="9899943" y="0"/>
                </a:lnTo>
                <a:lnTo>
                  <a:pt x="9899943" y="4048220"/>
                </a:lnTo>
                <a:lnTo>
                  <a:pt x="1730103" y="4043410"/>
                </a:lnTo>
              </a:path>
            </a:pathLst>
          </a:custGeom>
          <a:noFill/>
          <a:ln w="349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Oval 5"/>
          <p:cNvSpPr/>
          <p:nvPr>
            <p:custDataLst>
              <p:tags r:id="rId2"/>
            </p:custDataLst>
          </p:nvPr>
        </p:nvSpPr>
        <p:spPr>
          <a:xfrm>
            <a:off x="1935480" y="5181600"/>
            <a:ext cx="633095" cy="633095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lt"/>
            </a:endParaRPr>
          </a:p>
        </p:txBody>
      </p:sp>
      <p:sp>
        <p:nvSpPr>
          <p:cNvPr id="11" name="文本框 4"/>
          <p:cNvSpPr txBox="1"/>
          <p:nvPr>
            <p:custDataLst>
              <p:tags r:id="rId3"/>
            </p:custDataLst>
          </p:nvPr>
        </p:nvSpPr>
        <p:spPr>
          <a:xfrm>
            <a:off x="1935480" y="5344795"/>
            <a:ext cx="632460" cy="30670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1400" dirty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logo</a:t>
            </a:r>
            <a:endParaRPr lang="en-US" altLang="zh-CN" sz="1400" dirty="0"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3"/>
          <p:cNvSpPr txBox="1"/>
          <p:nvPr>
            <p:custDataLst>
              <p:tags r:id="rId4"/>
            </p:custDataLst>
          </p:nvPr>
        </p:nvSpPr>
        <p:spPr>
          <a:xfrm>
            <a:off x="843227" y="2560326"/>
            <a:ext cx="3200425" cy="1737347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800" b="1" spc="220">
                <a:solidFill>
                  <a:schemeClr val="accent1">
                    <a:lumMod val="50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Demo</a:t>
            </a:r>
            <a:r>
              <a:rPr lang="zh-CN" altLang="en-US" sz="3800" b="1" spc="220">
                <a:solidFill>
                  <a:schemeClr val="accent1">
                    <a:lumMod val="50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展示</a:t>
            </a:r>
            <a:endParaRPr lang="zh-CN" altLang="en-US" sz="3800" b="1" spc="22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PA-矩形 6"/>
          <p:cNvSpPr/>
          <p:nvPr>
            <p:custDataLst>
              <p:tags r:id="rId5"/>
            </p:custDataLst>
          </p:nvPr>
        </p:nvSpPr>
        <p:spPr>
          <a:xfrm>
            <a:off x="9367982" y="1153454"/>
            <a:ext cx="846778" cy="75787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513263" y="0"/>
            <a:ext cx="316547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4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/>
          <p:nvPr>
            <p:custDataLst>
              <p:tags r:id="rId1"/>
            </p:custDataLst>
          </p:nvPr>
        </p:nvSpPr>
        <p:spPr>
          <a:xfrm>
            <a:off x="914359" y="1371584"/>
            <a:ext cx="10363283" cy="4114833"/>
          </a:xfrm>
          <a:custGeom>
            <a:avLst/>
            <a:gdLst>
              <a:gd name="connsiteX0" fmla="*/ 0 w 9899943"/>
              <a:gd name="connsiteY0" fmla="*/ 0 h 4048220"/>
              <a:gd name="connsiteX1" fmla="*/ 9899943 w 9899943"/>
              <a:gd name="connsiteY1" fmla="*/ 0 h 4048220"/>
              <a:gd name="connsiteX2" fmla="*/ 9899943 w 9899943"/>
              <a:gd name="connsiteY2" fmla="*/ 4048220 h 4048220"/>
              <a:gd name="connsiteX3" fmla="*/ 0 w 9899943"/>
              <a:gd name="connsiteY3" fmla="*/ 4048220 h 4048220"/>
              <a:gd name="connsiteX4" fmla="*/ 0 w 9899943"/>
              <a:gd name="connsiteY4" fmla="*/ 0 h 4048220"/>
              <a:gd name="connsiteX0-1" fmla="*/ 0 w 9899943"/>
              <a:gd name="connsiteY0-2" fmla="*/ 0 h 4048220"/>
              <a:gd name="connsiteX1-3" fmla="*/ 9899943 w 9899943"/>
              <a:gd name="connsiteY1-4" fmla="*/ 0 h 4048220"/>
              <a:gd name="connsiteX2-5" fmla="*/ 9899943 w 9899943"/>
              <a:gd name="connsiteY2-6" fmla="*/ 4048220 h 4048220"/>
              <a:gd name="connsiteX3-7" fmla="*/ 808083 w 9899943"/>
              <a:gd name="connsiteY3-8" fmla="*/ 4043410 h 4048220"/>
              <a:gd name="connsiteX4-9" fmla="*/ 0 w 9899943"/>
              <a:gd name="connsiteY4-10" fmla="*/ 4048220 h 4048220"/>
              <a:gd name="connsiteX5" fmla="*/ 0 w 9899943"/>
              <a:gd name="connsiteY5" fmla="*/ 0 h 4048220"/>
              <a:gd name="connsiteX0-11" fmla="*/ 0 w 9899943"/>
              <a:gd name="connsiteY0-12" fmla="*/ 0 h 4048220"/>
              <a:gd name="connsiteX1-13" fmla="*/ 9899943 w 9899943"/>
              <a:gd name="connsiteY1-14" fmla="*/ 0 h 4048220"/>
              <a:gd name="connsiteX2-15" fmla="*/ 9899943 w 9899943"/>
              <a:gd name="connsiteY2-16" fmla="*/ 4048220 h 4048220"/>
              <a:gd name="connsiteX3-17" fmla="*/ 1730103 w 9899943"/>
              <a:gd name="connsiteY3-18" fmla="*/ 4043410 h 4048220"/>
              <a:gd name="connsiteX4-19" fmla="*/ 808083 w 9899943"/>
              <a:gd name="connsiteY4-20" fmla="*/ 4043410 h 4048220"/>
              <a:gd name="connsiteX5-21" fmla="*/ 0 w 9899943"/>
              <a:gd name="connsiteY5-22" fmla="*/ 4048220 h 4048220"/>
              <a:gd name="connsiteX6" fmla="*/ 0 w 9899943"/>
              <a:gd name="connsiteY6" fmla="*/ 0 h 4048220"/>
              <a:gd name="connsiteX0-23" fmla="*/ 808083 w 9899943"/>
              <a:gd name="connsiteY0-24" fmla="*/ 4043410 h 4134850"/>
              <a:gd name="connsiteX1-25" fmla="*/ 0 w 9899943"/>
              <a:gd name="connsiteY1-26" fmla="*/ 4048220 h 4134850"/>
              <a:gd name="connsiteX2-27" fmla="*/ 0 w 9899943"/>
              <a:gd name="connsiteY2-28" fmla="*/ 0 h 4134850"/>
              <a:gd name="connsiteX3-29" fmla="*/ 9899943 w 9899943"/>
              <a:gd name="connsiteY3-30" fmla="*/ 0 h 4134850"/>
              <a:gd name="connsiteX4-31" fmla="*/ 9899943 w 9899943"/>
              <a:gd name="connsiteY4-32" fmla="*/ 4048220 h 4134850"/>
              <a:gd name="connsiteX5-33" fmla="*/ 1730103 w 9899943"/>
              <a:gd name="connsiteY5-34" fmla="*/ 4043410 h 4134850"/>
              <a:gd name="connsiteX6-35" fmla="*/ 899523 w 9899943"/>
              <a:gd name="connsiteY6-36" fmla="*/ 4134850 h 4134850"/>
              <a:gd name="connsiteX0-37" fmla="*/ 808083 w 9899943"/>
              <a:gd name="connsiteY0-38" fmla="*/ 4043410 h 4048220"/>
              <a:gd name="connsiteX1-39" fmla="*/ 0 w 9899943"/>
              <a:gd name="connsiteY1-40" fmla="*/ 4048220 h 4048220"/>
              <a:gd name="connsiteX2-41" fmla="*/ 0 w 9899943"/>
              <a:gd name="connsiteY2-42" fmla="*/ 0 h 4048220"/>
              <a:gd name="connsiteX3-43" fmla="*/ 9899943 w 9899943"/>
              <a:gd name="connsiteY3-44" fmla="*/ 0 h 4048220"/>
              <a:gd name="connsiteX4-45" fmla="*/ 9899943 w 9899943"/>
              <a:gd name="connsiteY4-46" fmla="*/ 4048220 h 4048220"/>
              <a:gd name="connsiteX5-47" fmla="*/ 1730103 w 9899943"/>
              <a:gd name="connsiteY5-48" fmla="*/ 4043410 h 40482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9899943" h="4048220">
                <a:moveTo>
                  <a:pt x="808083" y="4043410"/>
                </a:moveTo>
                <a:lnTo>
                  <a:pt x="0" y="4048220"/>
                </a:lnTo>
                <a:lnTo>
                  <a:pt x="0" y="0"/>
                </a:lnTo>
                <a:lnTo>
                  <a:pt x="9899943" y="0"/>
                </a:lnTo>
                <a:lnTo>
                  <a:pt x="9899943" y="4048220"/>
                </a:lnTo>
                <a:lnTo>
                  <a:pt x="1730103" y="4043410"/>
                </a:lnTo>
              </a:path>
            </a:pathLst>
          </a:custGeom>
          <a:noFill/>
          <a:ln w="349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Oval 5"/>
          <p:cNvSpPr/>
          <p:nvPr>
            <p:custDataLst>
              <p:tags r:id="rId2"/>
            </p:custDataLst>
          </p:nvPr>
        </p:nvSpPr>
        <p:spPr>
          <a:xfrm>
            <a:off x="1935480" y="5181600"/>
            <a:ext cx="633095" cy="633095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lt"/>
            </a:endParaRPr>
          </a:p>
        </p:txBody>
      </p:sp>
      <p:sp>
        <p:nvSpPr>
          <p:cNvPr id="11" name="文本框 4"/>
          <p:cNvSpPr txBox="1"/>
          <p:nvPr>
            <p:custDataLst>
              <p:tags r:id="rId3"/>
            </p:custDataLst>
          </p:nvPr>
        </p:nvSpPr>
        <p:spPr>
          <a:xfrm>
            <a:off x="1935480" y="5344795"/>
            <a:ext cx="632460" cy="30670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1400" dirty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logo</a:t>
            </a:r>
            <a:endParaRPr lang="en-US" altLang="zh-CN" sz="1400" dirty="0"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3"/>
          <p:cNvSpPr txBox="1"/>
          <p:nvPr>
            <p:custDataLst>
              <p:tags r:id="rId4"/>
            </p:custDataLst>
          </p:nvPr>
        </p:nvSpPr>
        <p:spPr>
          <a:xfrm>
            <a:off x="569542" y="2560326"/>
            <a:ext cx="3200425" cy="1737347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800" b="1" spc="220">
                <a:solidFill>
                  <a:schemeClr val="accent1">
                    <a:lumMod val="50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Backlog</a:t>
            </a:r>
            <a:endParaRPr lang="en-US" altLang="zh-CN" sz="3800" b="1" spc="22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PA-矩形 6"/>
          <p:cNvSpPr/>
          <p:nvPr>
            <p:custDataLst>
              <p:tags r:id="rId5"/>
            </p:custDataLst>
          </p:nvPr>
        </p:nvSpPr>
        <p:spPr>
          <a:xfrm>
            <a:off x="9367982" y="1153454"/>
            <a:ext cx="846778" cy="75787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backlo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1370" y="1019175"/>
            <a:ext cx="8381365" cy="518985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/>
          <p:nvPr>
            <p:custDataLst>
              <p:tags r:id="rId1"/>
            </p:custDataLst>
          </p:nvPr>
        </p:nvSpPr>
        <p:spPr>
          <a:xfrm>
            <a:off x="914359" y="1371584"/>
            <a:ext cx="10363283" cy="4114833"/>
          </a:xfrm>
          <a:custGeom>
            <a:avLst/>
            <a:gdLst>
              <a:gd name="connsiteX0" fmla="*/ 0 w 9899943"/>
              <a:gd name="connsiteY0" fmla="*/ 0 h 4048220"/>
              <a:gd name="connsiteX1" fmla="*/ 9899943 w 9899943"/>
              <a:gd name="connsiteY1" fmla="*/ 0 h 4048220"/>
              <a:gd name="connsiteX2" fmla="*/ 9899943 w 9899943"/>
              <a:gd name="connsiteY2" fmla="*/ 4048220 h 4048220"/>
              <a:gd name="connsiteX3" fmla="*/ 0 w 9899943"/>
              <a:gd name="connsiteY3" fmla="*/ 4048220 h 4048220"/>
              <a:gd name="connsiteX4" fmla="*/ 0 w 9899943"/>
              <a:gd name="connsiteY4" fmla="*/ 0 h 4048220"/>
              <a:gd name="connsiteX0-1" fmla="*/ 0 w 9899943"/>
              <a:gd name="connsiteY0-2" fmla="*/ 0 h 4048220"/>
              <a:gd name="connsiteX1-3" fmla="*/ 9899943 w 9899943"/>
              <a:gd name="connsiteY1-4" fmla="*/ 0 h 4048220"/>
              <a:gd name="connsiteX2-5" fmla="*/ 9899943 w 9899943"/>
              <a:gd name="connsiteY2-6" fmla="*/ 4048220 h 4048220"/>
              <a:gd name="connsiteX3-7" fmla="*/ 808083 w 9899943"/>
              <a:gd name="connsiteY3-8" fmla="*/ 4043410 h 4048220"/>
              <a:gd name="connsiteX4-9" fmla="*/ 0 w 9899943"/>
              <a:gd name="connsiteY4-10" fmla="*/ 4048220 h 4048220"/>
              <a:gd name="connsiteX5" fmla="*/ 0 w 9899943"/>
              <a:gd name="connsiteY5" fmla="*/ 0 h 4048220"/>
              <a:gd name="connsiteX0-11" fmla="*/ 0 w 9899943"/>
              <a:gd name="connsiteY0-12" fmla="*/ 0 h 4048220"/>
              <a:gd name="connsiteX1-13" fmla="*/ 9899943 w 9899943"/>
              <a:gd name="connsiteY1-14" fmla="*/ 0 h 4048220"/>
              <a:gd name="connsiteX2-15" fmla="*/ 9899943 w 9899943"/>
              <a:gd name="connsiteY2-16" fmla="*/ 4048220 h 4048220"/>
              <a:gd name="connsiteX3-17" fmla="*/ 1730103 w 9899943"/>
              <a:gd name="connsiteY3-18" fmla="*/ 4043410 h 4048220"/>
              <a:gd name="connsiteX4-19" fmla="*/ 808083 w 9899943"/>
              <a:gd name="connsiteY4-20" fmla="*/ 4043410 h 4048220"/>
              <a:gd name="connsiteX5-21" fmla="*/ 0 w 9899943"/>
              <a:gd name="connsiteY5-22" fmla="*/ 4048220 h 4048220"/>
              <a:gd name="connsiteX6" fmla="*/ 0 w 9899943"/>
              <a:gd name="connsiteY6" fmla="*/ 0 h 4048220"/>
              <a:gd name="connsiteX0-23" fmla="*/ 808083 w 9899943"/>
              <a:gd name="connsiteY0-24" fmla="*/ 4043410 h 4134850"/>
              <a:gd name="connsiteX1-25" fmla="*/ 0 w 9899943"/>
              <a:gd name="connsiteY1-26" fmla="*/ 4048220 h 4134850"/>
              <a:gd name="connsiteX2-27" fmla="*/ 0 w 9899943"/>
              <a:gd name="connsiteY2-28" fmla="*/ 0 h 4134850"/>
              <a:gd name="connsiteX3-29" fmla="*/ 9899943 w 9899943"/>
              <a:gd name="connsiteY3-30" fmla="*/ 0 h 4134850"/>
              <a:gd name="connsiteX4-31" fmla="*/ 9899943 w 9899943"/>
              <a:gd name="connsiteY4-32" fmla="*/ 4048220 h 4134850"/>
              <a:gd name="connsiteX5-33" fmla="*/ 1730103 w 9899943"/>
              <a:gd name="connsiteY5-34" fmla="*/ 4043410 h 4134850"/>
              <a:gd name="connsiteX6-35" fmla="*/ 899523 w 9899943"/>
              <a:gd name="connsiteY6-36" fmla="*/ 4134850 h 4134850"/>
              <a:gd name="connsiteX0-37" fmla="*/ 808083 w 9899943"/>
              <a:gd name="connsiteY0-38" fmla="*/ 4043410 h 4048220"/>
              <a:gd name="connsiteX1-39" fmla="*/ 0 w 9899943"/>
              <a:gd name="connsiteY1-40" fmla="*/ 4048220 h 4048220"/>
              <a:gd name="connsiteX2-41" fmla="*/ 0 w 9899943"/>
              <a:gd name="connsiteY2-42" fmla="*/ 0 h 4048220"/>
              <a:gd name="connsiteX3-43" fmla="*/ 9899943 w 9899943"/>
              <a:gd name="connsiteY3-44" fmla="*/ 0 h 4048220"/>
              <a:gd name="connsiteX4-45" fmla="*/ 9899943 w 9899943"/>
              <a:gd name="connsiteY4-46" fmla="*/ 4048220 h 4048220"/>
              <a:gd name="connsiteX5-47" fmla="*/ 1730103 w 9899943"/>
              <a:gd name="connsiteY5-48" fmla="*/ 4043410 h 40482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9899943" h="4048220">
                <a:moveTo>
                  <a:pt x="808083" y="4043410"/>
                </a:moveTo>
                <a:lnTo>
                  <a:pt x="0" y="4048220"/>
                </a:lnTo>
                <a:lnTo>
                  <a:pt x="0" y="0"/>
                </a:lnTo>
                <a:lnTo>
                  <a:pt x="9899943" y="0"/>
                </a:lnTo>
                <a:lnTo>
                  <a:pt x="9899943" y="4048220"/>
                </a:lnTo>
                <a:lnTo>
                  <a:pt x="1730103" y="4043410"/>
                </a:lnTo>
              </a:path>
            </a:pathLst>
          </a:custGeom>
          <a:noFill/>
          <a:ln w="349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Oval 5"/>
          <p:cNvSpPr/>
          <p:nvPr>
            <p:custDataLst>
              <p:tags r:id="rId2"/>
            </p:custDataLst>
          </p:nvPr>
        </p:nvSpPr>
        <p:spPr>
          <a:xfrm>
            <a:off x="1935480" y="5181600"/>
            <a:ext cx="633095" cy="633095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lt"/>
            </a:endParaRPr>
          </a:p>
        </p:txBody>
      </p:sp>
      <p:sp>
        <p:nvSpPr>
          <p:cNvPr id="11" name="文本框 4"/>
          <p:cNvSpPr txBox="1"/>
          <p:nvPr>
            <p:custDataLst>
              <p:tags r:id="rId3"/>
            </p:custDataLst>
          </p:nvPr>
        </p:nvSpPr>
        <p:spPr>
          <a:xfrm>
            <a:off x="1935480" y="5344795"/>
            <a:ext cx="632460" cy="30670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1400" dirty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logo</a:t>
            </a:r>
            <a:endParaRPr lang="en-US" altLang="zh-CN" sz="1400" dirty="0"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3"/>
          <p:cNvSpPr txBox="1"/>
          <p:nvPr>
            <p:custDataLst>
              <p:tags r:id="rId4"/>
            </p:custDataLst>
          </p:nvPr>
        </p:nvSpPr>
        <p:spPr>
          <a:xfrm>
            <a:off x="843280" y="2560320"/>
            <a:ext cx="2653665" cy="173736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800" b="1" spc="220">
                <a:solidFill>
                  <a:schemeClr val="accent1">
                    <a:lumMod val="50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甘特图执行情况</a:t>
            </a:r>
            <a:endParaRPr lang="zh-CN" sz="3800" b="1" spc="22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PA-矩形 6"/>
          <p:cNvSpPr/>
          <p:nvPr>
            <p:custDataLst>
              <p:tags r:id="rId5"/>
            </p:custDataLst>
          </p:nvPr>
        </p:nvSpPr>
        <p:spPr>
          <a:xfrm>
            <a:off x="9367982" y="1153454"/>
            <a:ext cx="846778" cy="75787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6130" y="227380"/>
            <a:ext cx="7992590" cy="5725324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8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t="13750" b="13750"/>
          <a:stretch>
            <a:fillRect/>
          </a:stretch>
        </p:blipFill>
        <p:spPr>
          <a:xfrm>
            <a:off x="5181641" y="914407"/>
            <a:ext cx="6096038" cy="44196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0" h="6960">
                <a:moveTo>
                  <a:pt x="0" y="0"/>
                </a:moveTo>
                <a:lnTo>
                  <a:pt x="9600" y="0"/>
                </a:lnTo>
                <a:lnTo>
                  <a:pt x="9600" y="6960"/>
                </a:lnTo>
                <a:lnTo>
                  <a:pt x="0" y="696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11" name="组合 10"/>
          <p:cNvGrpSpPr/>
          <p:nvPr>
            <p:custDataLst>
              <p:tags r:id="rId6"/>
            </p:custDataLst>
          </p:nvPr>
        </p:nvGrpSpPr>
        <p:grpSpPr>
          <a:xfrm>
            <a:off x="5170170" y="914400"/>
            <a:ext cx="6104255" cy="4419600"/>
            <a:chOff x="8142" y="1440"/>
            <a:chExt cx="9613" cy="6960"/>
          </a:xfrm>
        </p:grpSpPr>
        <p:cxnSp>
          <p:nvCxnSpPr>
            <p:cNvPr id="6" name="直接连接符 1"/>
            <p:cNvCxnSpPr/>
            <p:nvPr>
              <p:custDataLst>
                <p:tags r:id="rId7"/>
              </p:custDataLst>
            </p:nvPr>
          </p:nvCxnSpPr>
          <p:spPr>
            <a:xfrm>
              <a:off x="113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5"/>
            <p:cNvCxnSpPr/>
            <p:nvPr>
              <p:custDataLst>
                <p:tags r:id="rId8"/>
              </p:custDataLst>
            </p:nvPr>
          </p:nvCxnSpPr>
          <p:spPr>
            <a:xfrm>
              <a:off x="145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6"/>
            <p:cNvCxnSpPr/>
            <p:nvPr>
              <p:custDataLst>
                <p:tags r:id="rId9"/>
              </p:custDataLst>
            </p:nvPr>
          </p:nvCxnSpPr>
          <p:spPr>
            <a:xfrm>
              <a:off x="8142" y="376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7"/>
            <p:cNvCxnSpPr/>
            <p:nvPr>
              <p:custDataLst>
                <p:tags r:id="rId10"/>
              </p:custDataLst>
            </p:nvPr>
          </p:nvCxnSpPr>
          <p:spPr>
            <a:xfrm>
              <a:off x="8155" y="608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>
            <p:custDataLst>
              <p:tags r:id="rId11"/>
            </p:custDataLst>
          </p:nvPr>
        </p:nvSpPr>
        <p:spPr>
          <a:xfrm>
            <a:off x="907422" y="1803400"/>
            <a:ext cx="5195570" cy="4114800"/>
          </a:xfrm>
          <a:prstGeom prst="rect">
            <a:avLst/>
          </a:prstGeom>
          <a:solidFill>
            <a:schemeClr val="dk1">
              <a:lumMod val="75000"/>
              <a:lumOff val="25000"/>
              <a:alpha val="80000"/>
            </a:schemeClr>
          </a:solidFill>
          <a:ln>
            <a:noFill/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12"/>
            </p:custDataLst>
          </p:nvPr>
        </p:nvSpPr>
        <p:spPr>
          <a:xfrm>
            <a:off x="1371600" y="2590800"/>
            <a:ext cx="4267200" cy="1221473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6600" b="1" spc="50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Part 2</a:t>
            </a:r>
            <a:endParaRPr lang="en-US" altLang="zh-CN" sz="6600" b="1" spc="500"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7" name="Title 6"/>
          <p:cNvSpPr txBox="1"/>
          <p:nvPr>
            <p:custDataLst>
              <p:tags r:id="rId13"/>
            </p:custDataLst>
          </p:nvPr>
        </p:nvSpPr>
        <p:spPr>
          <a:xfrm>
            <a:off x="1371600" y="4269473"/>
            <a:ext cx="4267200" cy="112548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altLang="zh-CN" sz="2800" spc="2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github</a:t>
            </a:r>
            <a:r>
              <a:rPr lang="zh-CN" altLang="en-US" sz="2800" spc="2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使用情况</a:t>
            </a:r>
            <a:endParaRPr lang="zh-CN" altLang="en-US" sz="2800" spc="20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16" name="组合 15"/>
          <p:cNvGrpSpPr/>
          <p:nvPr>
            <p:custDataLst>
              <p:tags r:id="rId14"/>
            </p:custDataLst>
          </p:nvPr>
        </p:nvGrpSpPr>
        <p:grpSpPr>
          <a:xfrm>
            <a:off x="1494790" y="3965308"/>
            <a:ext cx="4019550" cy="78740"/>
            <a:chOff x="2280" y="5650"/>
            <a:chExt cx="6330" cy="124"/>
          </a:xfrm>
        </p:grpSpPr>
        <p:sp>
          <p:nvSpPr>
            <p:cNvPr id="10" name="矩形 8"/>
            <p:cNvSpPr/>
            <p:nvPr>
              <p:custDataLst>
                <p:tags r:id="rId15"/>
              </p:custDataLst>
            </p:nvPr>
          </p:nvSpPr>
          <p:spPr>
            <a:xfrm flipV="1">
              <a:off x="2280" y="5764"/>
              <a:ext cx="6331" cy="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6"/>
              </p:custDataLst>
            </p:nvPr>
          </p:nvSpPr>
          <p:spPr>
            <a:xfrm>
              <a:off x="2280" y="5650"/>
              <a:ext cx="1600" cy="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2" name="矩形 11"/>
          <p:cNvSpPr/>
          <p:nvPr>
            <p:custDataLst>
              <p:tags r:id="rId17"/>
            </p:custDataLst>
          </p:nvPr>
        </p:nvSpPr>
        <p:spPr>
          <a:xfrm>
            <a:off x="906780" y="5765799"/>
            <a:ext cx="5195570" cy="1524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50_1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4"/>
  <p:tag name="KSO_WM_UNIT_DEC_AREA_ID" val="d6a69fb2f55f447c9ae032f571ce2de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3d9397526046409106d70e7abb6b23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00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2c2a03c1c72477880169dca27f175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f35cd7b79974a00a4677959e4e1cdcb"/>
</p:tagLst>
</file>

<file path=ppt/tags/tag10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3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04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05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06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6*i*1"/>
  <p:tag name="KSO_WM_BEAUTIFY_FLAG" val="#wm#"/>
  <p:tag name="KSO_WM_TAG_VERSION" val="1.0"/>
  <p:tag name="KSO_WM_CHIP_GROUPID" val="62e9d4f0295c1bf6da6753e2"/>
  <p:tag name="KSO_WM_CHIP_XID" val="62e9d4f4295c1bf6da6753fc"/>
  <p:tag name="KSO_WM_UNIT_DEC_AREA_ID" val="a4882be8bf6f4921bfbbe3f1bc54501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522ba7f4bfe4da284bd69e5d15bdaee"/>
</p:tagLst>
</file>

<file path=ppt/tags/tag107.xml><?xml version="1.0" encoding="utf-8"?>
<p:tagLst xmlns:p="http://schemas.openxmlformats.org/presentationml/2006/main">
  <p:tag name="KSO_WM_UNIT_SUBTYPE" val="u"/>
  <p:tag name="KSO_WM_TEMPLATE_CATEGORY" val="chip"/>
  <p:tag name="KSO_WM_TEMPLATE_INDEX" val="20225167"/>
  <p:tag name="KSO_WM_UNIT_TYPE" val="i"/>
  <p:tag name="KSO_WM_UNIT_INDEX" val="1"/>
  <p:tag name="KSO_WM_UNIT_ID" val="chip20225167_7*i*1"/>
  <p:tag name="KSO_WM_BEAUTIFY_FLAG" val="#wm#"/>
  <p:tag name="KSO_WM_TAG_VERSION" val="1.0"/>
  <p:tag name="KSO_WM_CHIP_GROUPID" val="62e9d4f0295c1bf6da6753e2"/>
  <p:tag name="KSO_WM_CHIP_XID" val="62e9d4f4295c1bf6da6753fb"/>
  <p:tag name="KSO_WM_UNIT_DEC_AREA_ID" val="91d5575e13034058897f754e32c4c69b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2d2f47785a445629ae2276e711f3dca"/>
</p:tagLst>
</file>

<file path=ppt/tags/tag108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09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10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11.xml><?xml version="1.0" encoding="utf-8"?>
<p:tagLst xmlns:p="http://schemas.openxmlformats.org/presentationml/2006/main">
  <p:tag name="KSO_WM_UNIT_BLOCK" val="0"/>
  <p:tag name="KSO_WM_UNIT_SM_LIMIT_TYPE" val="0"/>
  <p:tag name="KSO_WM_UNIT_DEC_AREA_ID" val="56ddd4154bd344a896217f065c9da4de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25167_1*i*7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5e571c091c40441db5a20f1618e701e9&quot;,&quot;X&quot;:{&quot;Pos&quot;:0},&quot;Y&quot;:{&quot;Pos&quot;:2}},&quot;whChangeMode&quot;:0}"/>
  <p:tag name="KSO_WM_CHIP_GROUPID" val="6184997ca6a891b1f9dbb85e"/>
  <p:tag name="KSO_WM_CHIP_XID" val="6184997ca6a891b1f9dbb85b"/>
  <p:tag name="KSO_WM_CHIP_FILLAREA_FILL_RULE" val="{&quot;fill_align&quot;:&quot;rm&quot;,&quot;fill_mode&quot;:&quot;adaptive&quot;,&quot;sacle_strategy&quot;:&quot;smart&quot;}"/>
  <p:tag name="KSO_WM_UNIT_DEC_SUPPORTCHANGEPIC" val="0"/>
  <p:tag name="KSO_WM_UNIT_DEC_CHANGEPICRESERVED" val="0"/>
  <p:tag name="KSO_WM_ASSEMBLE_CHIP_INDEX" val="bd3f0b09388f495ca622bf375b5ecbf9"/>
  <p:tag name="KSO_WM_TEMPLATE_ASSEMBLE_XID" val="62e9d9e6295c1bf6da679ed3"/>
  <p:tag name="KSO_WM_TEMPLATE_ASSEMBLE_GROUPID" val="62e9d4f0295c1bf6da6753e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5167_1*i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861776b8472148239171e055f4c743f0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84997ca6a891b1f9dbb85e"/>
  <p:tag name="KSO_WM_CHIP_XID" val="6184997ca6a891b1f9dbb85b"/>
  <p:tag name="KSO_WM_UNIT_FILL_FORE_SCHEMECOLOR_INDEX_BRIGHTNESS" val="0"/>
  <p:tag name="KSO_WM_UNIT_FILL_FORE_SCHEMECOLOR_INDEX" val="13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TEMPLATE_ASSEMBLE_XID" val="62e9d9e6295c1bf6da679ed3"/>
  <p:tag name="KSO_WM_TEMPLATE_ASSEMBLE_GROUPID" val="62e9d4f0295c1bf6da6753e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25167_1*i*2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2cbdebe706394009afcac6a86db56128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84997ca6a891b1f9dbb85e"/>
  <p:tag name="KSO_WM_CHIP_XID" val="6184997ca6a891b1f9dbb85b"/>
  <p:tag name="KSO_WM_UNIT_FILL_FORE_SCHEMECOLOR_INDEX_BRIGHTNESS" val="0"/>
  <p:tag name="KSO_WM_UNIT_FILL_FORE_SCHEMECOLOR_INDEX" val="13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TEMPLATE_ASSEMBLE_XID" val="62e9d9e6295c1bf6da679ed3"/>
  <p:tag name="KSO_WM_TEMPLATE_ASSEMBLE_GROUPID" val="62e9d4f0295c1bf6da6753e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25167_1*i*3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f5dcf25188df4faca9a0bbbdeef6cae4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84997ca6a891b1f9dbb85e"/>
  <p:tag name="KSO_WM_CHIP_XID" val="6184997ca6a891b1f9dbb85b"/>
  <p:tag name="KSO_WM_UNIT_FILL_FORE_SCHEMECOLOR_INDEX_BRIGHTNESS" val="0"/>
  <p:tag name="KSO_WM_UNIT_FILL_FORE_SCHEMECOLOR_INDEX" val="13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TEMPLATE_ASSEMBLE_XID" val="62e9d9e6295c1bf6da679ed3"/>
  <p:tag name="KSO_WM_TEMPLATE_ASSEMBLE_GROUPID" val="62e9d4f0295c1bf6da6753e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25167_1*i*4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97113218436f472d803df227da2327a3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84997ca6a891b1f9dbb85e"/>
  <p:tag name="KSO_WM_CHIP_XID" val="6184997ca6a891b1f9dbb85b"/>
  <p:tag name="KSO_WM_UNIT_FILL_FORE_SCHEMECOLOR_INDEX_BRIGHTNESS" val="0"/>
  <p:tag name="KSO_WM_UNIT_FILL_FORE_SCHEMECOLOR_INDEX" val="13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TEMPLATE_ASSEMBLE_XID" val="62e9d9e6295c1bf6da679ed3"/>
  <p:tag name="KSO_WM_TEMPLATE_ASSEMBLE_GROUPID" val="62e9d4f0295c1bf6da6753e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25167_1*i*5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aa3bc3f908b141c5b1f77aeb5711ccb6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84997ca6a891b1f9dbb85e"/>
  <p:tag name="KSO_WM_CHIP_XID" val="6184997ca6a891b1f9dbb85b"/>
  <p:tag name="KSO_WM_UNIT_FILL_FORE_SCHEMECOLOR_INDEX_BRIGHTNESS" val="0"/>
  <p:tag name="KSO_WM_UNIT_FILL_FORE_SCHEMECOLOR_INDEX" val="13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TEMPLATE_ASSEMBLE_XID" val="62e9d9e6295c1bf6da679ed3"/>
  <p:tag name="KSO_WM_TEMPLATE_ASSEMBLE_GROUPID" val="62e9d4f0295c1bf6da6753e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25167_1*i*6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a759830d01034f0ba554367753ed0c9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84997ca6a891b1f9dbb85e"/>
  <p:tag name="KSO_WM_CHIP_XID" val="6184997ca6a891b1f9dbb85b"/>
  <p:tag name="KSO_WM_UNIT_FILL_FORE_SCHEMECOLOR_INDEX_BRIGHTNESS" val="0"/>
  <p:tag name="KSO_WM_UNIT_FILL_FORE_SCHEMECOLOR_INDEX" val="13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TEMPLATE_ASSEMBLE_XID" val="62e9d9e6295c1bf6da679ed3"/>
  <p:tag name="KSO_WM_TEMPLATE_ASSEMBLE_GROUPID" val="62e9d4f0295c1bf6da6753e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167_1*a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添加标题"/>
  <p:tag name="KSO_WM_UNIT_NOCLEAR" val="0"/>
  <p:tag name="KSO_WM_UNIT_VALUE" val="7"/>
  <p:tag name="KSO_WM_UNIT_DEFAULT_FONT" val="60;72;2"/>
  <p:tag name="KSO_WM_UNIT_BLOCK" val="0"/>
  <p:tag name="KSO_WM_UNIT_DEC_AREA_ID" val="5e571c091c40441db5a20f1618e701e9"/>
  <p:tag name="KSO_WM_CHIP_GROUPID" val="6184997ca6a891b1f9dbb85e"/>
  <p:tag name="KSO_WM_CHIP_XID" val="6184997ca6a891b1f9dbb85b"/>
  <p:tag name="KSO_WM_CHIP_FILLAREA_FILL_RULE" val="{&quot;fill_align&quot;:&quot;rm&quot;,&quot;fill_mode&quot;:&quot;adaptive&quot;,&quot;sacle_strategy&quot;:&quot;smart&quot;}"/>
  <p:tag name="KSO_WM_ASSEMBLE_CHIP_INDEX" val="bd3f0b09388f495ca622bf375b5ecbf9"/>
  <p:tag name="KSO_WM_UNIT_TEXT_FILL_FORE_SCHEMECOLOR_INDEX_BRIGHTNESS" val="0.15"/>
  <p:tag name="KSO_WM_UNIT_TEXT_FILL_FORE_SCHEMECOLOR_INDEX" val="13"/>
  <p:tag name="KSO_WM_UNIT_TEXT_FILL_TYPE" val="1"/>
  <p:tag name="KSO_WM_TEMPLATE_ASSEMBLE_XID" val="62e9d9e6295c1bf6da679ed3"/>
  <p:tag name="KSO_WM_TEMPLATE_ASSEMBLE_GROUPID" val="62e9d4f0295c1bf6da6753e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5167_1*f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SUBTYPE" val="a"/>
  <p:tag name="KSO_WM_UNIT_PRESET_TEXT" val="单击此处添加正文，文字是您思想的提炼，为了演示发布的良好效果，请言简意赅地阐述您的观点。"/>
  <p:tag name="KSO_WM_UNIT_NOCLEAR" val="0"/>
  <p:tag name="KSO_WM_UNIT_VALUE" val="66"/>
  <p:tag name="KSO_WM_UNIT_DEFAULT_FONT" val="14;16;2"/>
  <p:tag name="KSO_WM_UNIT_BLOCK" val="0"/>
  <p:tag name="KSO_WM_UNIT_DEC_AREA_ID" val="f0130166b18341d5876212602499605f"/>
  <p:tag name="KSO_WM_CHIP_GROUPID" val="6184997ca6a891b1f9dbb85e"/>
  <p:tag name="KSO_WM_CHIP_XID" val="6184997ca6a891b1f9dbb85b"/>
  <p:tag name="KSO_WM_CHIP_FILLAREA_FILL_RULE" val="{&quot;fill_align&quot;:&quot;rm&quot;,&quot;fill_mode&quot;:&quot;adaptive&quot;,&quot;sacle_strategy&quot;:&quot;smart&quot;}"/>
  <p:tag name="KSO_WM_ASSEMBLE_CHIP_INDEX" val="bd3f0b09388f495ca622bf375b5ecbf9"/>
  <p:tag name="KSO_WM_UNIT_TEXT_FILL_FORE_SCHEMECOLOR_INDEX_BRIGHTNESS" val="0.15"/>
  <p:tag name="KSO_WM_UNIT_TEXT_FILL_FORE_SCHEMECOLOR_INDEX" val="13"/>
  <p:tag name="KSO_WM_UNIT_TEXT_FILL_TYPE" val="1"/>
  <p:tag name="KSO_WM_TEMPLATE_ASSEMBLE_XID" val="62e9d9e6295c1bf6da679ed3"/>
  <p:tag name="KSO_WM_TEMPLATE_ASSEMBLE_GROUPID" val="62e9d4f0295c1bf6da6753e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20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cdbc2911a5314830b1e49c2bce7552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dd4d80adcef4172b1ba990bd344e12f"/>
</p:tagLst>
</file>

<file path=ppt/tags/tag121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a1eab0ab378e4a7da4a96a377d2e900c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152de57441240628078dd11beb8fda3"/>
</p:tagLst>
</file>

<file path=ppt/tags/tag122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2c2a03c1c72477880169dca27f175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f35cd7b79974a00a4677959e4e1cdcb"/>
</p:tagLst>
</file>

<file path=ppt/tags/tag12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6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27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28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29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cdbc2911a5314830b1e49c2bce7552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dd4d80adcef4172b1ba990bd344e12f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30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a1eab0ab378e4a7da4a96a377d2e900c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152de57441240628078dd11beb8fda3"/>
</p:tagLst>
</file>

<file path=ppt/tags/tag131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2c2a03c1c72477880169dca27f175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f35cd7b79974a00a4677959e4e1cdcb"/>
</p:tagLst>
</file>

<file path=ppt/tags/tag13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7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38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39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50_2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5"/>
  <p:tag name="KSO_WM_UNIT_DEC_AREA_ID" val="9a426ad4d77d482fbbc19c73e649f323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14b23ecada4a463bb8b6bdcb41a5c258"/>
</p:tagLst>
</file>

<file path=ppt/tags/tag140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12*i*1"/>
  <p:tag name="KSO_WM_BEAUTIFY_FLAG" val="#wm#"/>
  <p:tag name="KSO_WM_TAG_VERSION" val="1.0"/>
  <p:tag name="KSO_WM_CHIP_GROUPID" val="62e9d4f0295c1bf6da6753e2"/>
  <p:tag name="KSO_WM_CHIP_XID" val="62e9d4f4295c1bf6da6753f7"/>
  <p:tag name="KSO_WM_UNIT_DEC_AREA_ID" val="c85ead23a1c242af998600e74658611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8f2d4736c8944b19711fd8567ca6dec"/>
</p:tagLst>
</file>

<file path=ppt/tags/tag141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14*i*1"/>
  <p:tag name="KSO_WM_BEAUTIFY_FLAG" val="#wm#"/>
  <p:tag name="KSO_WM_TAG_VERSION" val="1.0"/>
  <p:tag name="KSO_WM_CHIP_GROUPID" val="62e9d4f0295c1bf6da6753e2"/>
  <p:tag name="KSO_WM_CHIP_XID" val="62e9d4f4295c1bf6da6753f5"/>
  <p:tag name="KSO_WM_UNIT_DEC_AREA_ID" val="0a2fd1a232114ddbb33f2af1b5abc9b2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542e0c3a0c584ae990ee347a1c0ddc85"/>
</p:tagLst>
</file>

<file path=ppt/tags/tag142.xml><?xml version="1.0" encoding="utf-8"?>
<p:tagLst xmlns:p="http://schemas.openxmlformats.org/presentationml/2006/main">
  <p:tag name="KSO_WM_UNIT_SUBTYPE" val="u"/>
  <p:tag name="KSO_WM_TEMPLATE_CATEGORY" val="chip"/>
  <p:tag name="KSO_WM_TEMPLATE_INDEX" val="20225167"/>
  <p:tag name="KSO_WM_UNIT_TYPE" val="i"/>
  <p:tag name="KSO_WM_UNIT_INDEX" val="1"/>
  <p:tag name="KSO_WM_UNIT_ID" val="chip20225167_13*i*1"/>
  <p:tag name="KSO_WM_BEAUTIFY_FLAG" val="#wm#"/>
  <p:tag name="KSO_WM_TAG_VERSION" val="1.0"/>
  <p:tag name="KSO_WM_CHIP_GROUPID" val="62e9d4f0295c1bf6da6753e2"/>
  <p:tag name="KSO_WM_CHIP_XID" val="62e9d4f4295c1bf6da6753f6"/>
  <p:tag name="KSO_WM_UNIT_DEC_AREA_ID" val="915e5c6156c54f50953675f504e1109e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9fd975b2b524b76b5c0aa52856edc69"/>
</p:tagLst>
</file>

<file path=ppt/tags/tag14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4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45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46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47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48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49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a4302feebb1c41d186cedd03541daa1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131a72571d64ab2983616c7844a623d"/>
</p:tagLst>
</file>

<file path=ppt/tags/tag150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cdbc2911a5314830b1e49c2bce7552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dd4d80adcef4172b1ba990bd344e12f"/>
</p:tagLst>
</file>

<file path=ppt/tags/tag151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a1eab0ab378e4a7da4a96a377d2e900c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152de57441240628078dd11beb8fda3"/>
</p:tagLst>
</file>

<file path=ppt/tags/tag152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2c2a03c1c72477880169dca27f175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f35cd7b79974a00a4677959e4e1cdcb"/>
</p:tagLst>
</file>

<file path=ppt/tags/tag15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6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57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58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59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cdbc2911a5314830b1e49c2bce7552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dd4d80adcef4172b1ba990bd344e12f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60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a1eab0ab378e4a7da4a96a377d2e900c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152de57441240628078dd11beb8fda3"/>
</p:tagLst>
</file>

<file path=ppt/tags/tag161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2c2a03c1c72477880169dca27f175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f35cd7b79974a00a4677959e4e1cdcb"/>
</p:tagLst>
</file>

<file path=ppt/tags/tag16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4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65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66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67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cdbc2911a5314830b1e49c2bce7552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dd4d80adcef4172b1ba990bd344e12f"/>
</p:tagLst>
</file>

<file path=ppt/tags/tag168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a1eab0ab378e4a7da4a96a377d2e900c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152de57441240628078dd11beb8fda3"/>
</p:tagLst>
</file>

<file path=ppt/tags/tag169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2c2a03c1c72477880169dca27f175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f35cd7b79974a00a4677959e4e1cdcb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70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71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72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7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4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16*i*1"/>
  <p:tag name="KSO_WM_BEAUTIFY_FLAG" val="#wm#"/>
  <p:tag name="KSO_WM_TAG_VERSION" val="1.0"/>
  <p:tag name="KSO_WM_CHIP_GROUPID" val="62e9d4f0295c1bf6da6753e2"/>
  <p:tag name="KSO_WM_CHIP_XID" val="62e9d4f4295c1bf6da6753fa"/>
  <p:tag name="KSO_WM_UNIT_DEC_AREA_ID" val="8acca46a81ab4464aa18973f372d4e26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6a9ff3372894873a92aaf84e1fbc3ea"/>
</p:tagLst>
</file>

<file path=ppt/tags/tag175.xml><?xml version="1.0" encoding="utf-8"?>
<p:tagLst xmlns:p="http://schemas.openxmlformats.org/presentationml/2006/main">
  <p:tag name="KSO_WM_UNIT_SUBTYPE" val="w"/>
  <p:tag name="KSO_WM_TEMPLATE_CATEGORY" val="chip"/>
  <p:tag name="KSO_WM_TEMPLATE_INDEX" val="20225167"/>
  <p:tag name="KSO_WM_UNIT_TYPE" val="i"/>
  <p:tag name="KSO_WM_UNIT_INDEX" val="1"/>
  <p:tag name="KSO_WM_UNIT_ID" val="chip20225167_18*i*1"/>
  <p:tag name="KSO_WM_BEAUTIFY_FLAG" val="#wm#"/>
  <p:tag name="KSO_WM_TAG_VERSION" val="1.0"/>
  <p:tag name="KSO_WM_CHIP_GROUPID" val="62e9d4f0295c1bf6da6753e2"/>
  <p:tag name="KSO_WM_CHIP_XID" val="62e9d4f4295c1bf6da6753f8"/>
  <p:tag name="KSO_WM_UNIT_DEC_AREA_ID" val="e6142628e0a2484ab081ec9189221ccd"/>
  <p:tag name="KSO_WM_CHIP_FILLAREA_FILL_RULE" val="{&quot;fill_align&quot;:&quot;c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0ccf759a61b440bbdf101f20f9a06d7"/>
</p:tagLst>
</file>

<file path=ppt/tags/tag176.xml><?xml version="1.0" encoding="utf-8"?>
<p:tagLst xmlns:p="http://schemas.openxmlformats.org/presentationml/2006/main">
  <p:tag name="KSO_WM_UNIT_SUBTYPE" val="u"/>
  <p:tag name="KSO_WM_TEMPLATE_CATEGORY" val="chip"/>
  <p:tag name="KSO_WM_TEMPLATE_INDEX" val="20225167"/>
  <p:tag name="KSO_WM_UNIT_TYPE" val="i"/>
  <p:tag name="KSO_WM_UNIT_INDEX" val="1"/>
  <p:tag name="KSO_WM_UNIT_ID" val="chip20225167_17*i*1"/>
  <p:tag name="KSO_WM_BEAUTIFY_FLAG" val="#wm#"/>
  <p:tag name="KSO_WM_TAG_VERSION" val="1.0"/>
  <p:tag name="KSO_WM_CHIP_GROUPID" val="62e9d4f0295c1bf6da6753e2"/>
  <p:tag name="KSO_WM_CHIP_XID" val="62e9d4f4295c1bf6da6753f9"/>
  <p:tag name="KSO_WM_UNIT_DEC_AREA_ID" val="592ed40e6490446783011a5c719b36d4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ee4500c9759459ca9ec70635242f187"/>
</p:tagLst>
</file>

<file path=ppt/tags/tag177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78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79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80.xml><?xml version="1.0" encoding="utf-8"?>
<p:tagLst xmlns:p="http://schemas.openxmlformats.org/presentationml/2006/main">
  <p:tag name="KSO_WM_UNIT_BLOCK" val="0"/>
  <p:tag name="KSO_WM_UNIT_DEC_AREA_ID" val="f0992eb448d34685a36d29953c6e09fe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5167_1*i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CHIP_GROUPID" val="620b5266d9f311da4dab656b"/>
  <p:tag name="KSO_WM_CHIP_XID" val="620b5266d9f311da4dab656a"/>
  <p:tag name="KSO_WM_CHIP_FILLAREA_FILL_RULE" val="{&quot;fill_align&quot;:&quot;rm&quot;,&quot;fill_mode&quot;:&quot;adaptive&quot;,&quot;sacle_strategy&quot;:&quot;smart&quot;}"/>
  <p:tag name="KSO_WM_UNIT_DEC_SUPPORTCHANGEPIC" val="0"/>
  <p:tag name="KSO_WM_UNIT_DEC_CHANGEPICRESERVED" val="0"/>
  <p:tag name="KSO_WM_ASSEMBLE_CHIP_INDEX" val="a6ba7251953a4fd4919f69c8fd9257ec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"/>
  <p:tag name="KSO_WM_TEMPLATE_ASSEMBLE_XID" val="631057d0a35593066dff459b"/>
  <p:tag name="KSO_WM_TEMPLATE_ASSEMBLE_GROUPID" val="62e9d4f0295c1bf6da6753e2"/>
</p:tagLst>
</file>

<file path=ppt/tags/tag181.xml><?xml version="1.0" encoding="utf-8"?>
<p:tagLst xmlns:p="http://schemas.openxmlformats.org/presentationml/2006/main">
  <p:tag name="KSO_WM_UNIT_DEFAULT_FONT" val="14;16;2"/>
  <p:tag name="KSO_WM_UNIT_BLOCK" val="0"/>
  <p:tag name="KSO_WM_UNIT_DEC_AREA_ID" val="8a64722897ae49858eec848b1b1e4c40"/>
  <p:tag name="KSO_WM_UNIT_SUBTYPE" val="a"/>
  <p:tag name="KSO_WM_UNIT_PRESET_TEXT" val="单击此处添加正文，文字是您思想的提炼，为了演示发布的良好效果，请言简意赅地阐述您的观点。"/>
  <p:tag name="KSO_WM_UNIT_NOCLEAR" val="0"/>
  <p:tag name="KSO_WM_UNIT_VALUE" val="1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5167_1*f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CHIP_GROUPID" val="620b5266d9f311da4dab656b"/>
  <p:tag name="KSO_WM_CHIP_XID" val="620b5266d9f311da4dab656a"/>
  <p:tag name="KSO_WM_CHIP_FILLAREA_FILL_RULE" val="{&quot;fill_align&quot;:&quot;rm&quot;,&quot;fill_mode&quot;:&quot;adaptive&quot;,&quot;sacle_strategy&quot;:&quot;smart&quot;}"/>
  <p:tag name="KSO_WM_ASSEMBLE_CHIP_INDEX" val="a6ba7251953a4fd4919f69c8fd9257ec"/>
  <p:tag name="KSO_WM_UNIT_TEXT_FILL_FORE_SCHEMECOLOR_INDEX_BRIGHTNESS" val="0"/>
  <p:tag name="KSO_WM_UNIT_TEXT_FILL_FORE_SCHEMECOLOR_INDEX" val="13"/>
  <p:tag name="KSO_WM_UNIT_TEXT_FILL_TYPE" val="1"/>
  <p:tag name="KSO_WM_TEMPLATE_ASSEMBLE_XID" val="631057d0a35593066dff459b"/>
  <p:tag name="KSO_WM_TEMPLATE_ASSEMBLE_GROUPID" val="62e9d4f0295c1bf6da6753e2"/>
</p:tagLst>
</file>

<file path=ppt/tags/tag182.xml><?xml version="1.0" encoding="utf-8"?>
<p:tagLst xmlns:p="http://schemas.openxmlformats.org/presentationml/2006/main">
  <p:tag name="KSO_WM_UNIT_DEFAULT_FONT" val="48;52;2"/>
  <p:tag name="KSO_WM_UNIT_BLOCK" val="0"/>
  <p:tag name="KSO_WM_UNIT_DEC_AREA_ID" val="7259eed289d94977857a93a9474f131a"/>
  <p:tag name="KSO_WM_UNIT_ISCONTENTSTITLE" val="0"/>
  <p:tag name="KSO_WM_UNIT_ISNUMDGMTITLE" val="0"/>
  <p:tag name="KSO_WM_UNIT_PRESET_TEXT" val="Thank you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167_1*a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CHIP_GROUPID" val="620b5266d9f311da4dab656b"/>
  <p:tag name="KSO_WM_CHIP_XID" val="620b5266d9f311da4dab656a"/>
  <p:tag name="KSO_WM_CHIP_FILLAREA_FILL_RULE" val="{&quot;fill_align&quot;:&quot;rm&quot;,&quot;fill_mode&quot;:&quot;adaptive&quot;,&quot;sacle_strategy&quot;:&quot;smart&quot;}"/>
  <p:tag name="KSO_WM_ASSEMBLE_CHIP_INDEX" val="a6ba7251953a4fd4919f69c8fd9257ec"/>
  <p:tag name="KSO_WM_UNIT_TEXT_FILL_FORE_SCHEMECOLOR_INDEX_BRIGHTNESS" val="0"/>
  <p:tag name="KSO_WM_UNIT_TEXT_FILL_FORE_SCHEMECOLOR_INDEX" val="13"/>
  <p:tag name="KSO_WM_UNIT_TEXT_FILL_TYPE" val="1"/>
  <p:tag name="KSO_WM_TEMPLATE_ASSEMBLE_XID" val="631057d0a35593066dff459b"/>
  <p:tag name="KSO_WM_TEMPLATE_ASSEMBLE_GROUPID" val="62e9d4f0295c1bf6da6753e2"/>
</p:tagLst>
</file>

<file path=ppt/tags/tag183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cdbc2911a5314830b1e49c2bce7552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dd4d80adcef4172b1ba990bd344e12f"/>
  <p:tag name="KSO_WM_SLIDE_BACKGROUND_TYPE" val="general"/>
</p:tagLst>
</file>

<file path=ppt/tags/tag184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a1eab0ab378e4a7da4a96a377d2e900c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152de57441240628078dd11beb8fda3"/>
  <p:tag name="KSO_WM_SLIDE_BACKGROUND_TYPE" val="general"/>
</p:tagLst>
</file>

<file path=ppt/tags/tag185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2c2a03c1c72477880169dca27f175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f35cd7b79974a00a4677959e4e1cdcb"/>
  <p:tag name="KSO_WM_SLIDE_BACKGROUND_TYPE" val="general"/>
</p:tagLst>
</file>

<file path=ppt/tags/tag186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87.xml><?xml version="1.0" encoding="utf-8"?>
<p:tagLst xmlns:p="http://schemas.openxmlformats.org/presentationml/2006/main">
  <p:tag name="KSO_WM_SLIDE_BACKGROUND_TYPE" val="general"/>
  <p:tag name="KSO_WM_UNIT_TEXT_FILL_FORE_SCHEMECOLOR_INDEX_BRIGHTNESS" val="0.15"/>
  <p:tag name="KSO_WM_UNIT_TEXT_FILL_FORE_SCHEMECOLOR_INDEX" val="1"/>
  <p:tag name="KSO_WM_UNIT_TEXT_FILL_TYPE" val="1"/>
</p:tagLst>
</file>

<file path=ppt/tags/tag188.xml><?xml version="1.0" encoding="utf-8"?>
<p:tagLst xmlns:p="http://schemas.openxmlformats.org/presentationml/2006/main">
  <p:tag name="KSO_WM_SLIDE_BACKGROUND_TYPE" val="general"/>
  <p:tag name="KSO_WM_UNIT_TEXT_FILL_FORE_SCHEMECOLOR_INDEX_BRIGHTNESS" val="0.15"/>
  <p:tag name="KSO_WM_UNIT_TEXT_FILL_FORE_SCHEMECOLOR_INDEX" val="1"/>
  <p:tag name="KSO_WM_UNIT_TEXT_FILL_TYPE" val="1"/>
</p:tagLst>
</file>

<file path=ppt/tags/tag189.xml><?xml version="1.0" encoding="utf-8"?>
<p:tagLst xmlns:p="http://schemas.openxmlformats.org/presentationml/2006/main">
  <p:tag name="KSO_WM_SLIDE_BACKGROUND_TYPE" val="general"/>
  <p:tag name="KSO_WM_UNIT_TEXT_FILL_FORE_SCHEMECOLOR_INDEX_BRIGHTNESS" val="0.15"/>
  <p:tag name="KSO_WM_UNIT_TEXT_FILL_FORE_SCHEMECOLOR_INDEX" val="1"/>
  <p:tag name="KSO_WM_UNIT_TEXT_FILL_TYPE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90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a770facf92814ad7b1fd56996b714ed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4e10d4ffa5d4cbb9d2b36070ddd28e7"/>
  <p:tag name="KSO_WM_SLIDE_BACKGROUND_TYPE" val="frame"/>
</p:tagLst>
</file>

<file path=ppt/tags/tag191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538323f91f764c31b008f7504e05ac5e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6778bd4b7814fc18e95fc151075e1e9"/>
  <p:tag name="KSO_WM_SLIDE_BACKGROUND_TYPE" val="frame"/>
</p:tagLst>
</file>

<file path=ppt/tags/tag192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39e7244aa3214e2daa239e33140356af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08daf9b62f44654abf7293219d9eecc"/>
  <p:tag name="KSO_WM_SLIDE_BACKGROUND_TYPE" val="frame"/>
</p:tagLst>
</file>

<file path=ppt/tags/tag19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2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b"/>
</p:tagLst>
</file>

<file path=ppt/tags/tag194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95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96.xml><?xml version="1.0" encoding="utf-8"?>
<p:tagLst xmlns:p="http://schemas.openxmlformats.org/presentationml/2006/main">
  <p:tag name="KSO_WM_SLIDE_BACKGROUND_TYPE" val="frame"/>
  <p:tag name="KSO_WM_UNIT_TEXT_FILL_FORE_SCHEMECOLOR_INDEX_BRIGHTNESS" val="0.15"/>
  <p:tag name="KSO_WM_UNIT_TEXT_FILL_FORE_SCHEMECOLOR_INDEX" val="1"/>
  <p:tag name="KSO_WM_UNIT_TEXT_FILL_TYPE" val="1"/>
</p:tagLst>
</file>

<file path=ppt/tags/tag197.xml><?xml version="1.0" encoding="utf-8"?>
<p:tagLst xmlns:p="http://schemas.openxmlformats.org/presentationml/2006/main">
  <p:tag name="KSO_WM_SLIDE_BACKGROUND_TYPE" val="frame"/>
  <p:tag name="KSO_WM_UNIT_TEXT_FILL_FORE_SCHEMECOLOR_INDEX_BRIGHTNESS" val="0.15"/>
  <p:tag name="KSO_WM_UNIT_TEXT_FILL_FORE_SCHEMECOLOR_INDEX" val="1"/>
  <p:tag name="KSO_WM_UNIT_TEXT_FILL_TYPE" val="1"/>
</p:tagLst>
</file>

<file path=ppt/tags/tag198.xml><?xml version="1.0" encoding="utf-8"?>
<p:tagLst xmlns:p="http://schemas.openxmlformats.org/presentationml/2006/main">
  <p:tag name="KSO_WM_SLIDE_BACKGROUND_TYPE" val="frame"/>
  <p:tag name="KSO_WM_UNIT_TEXT_FILL_FORE_SCHEMECOLOR_INDEX_BRIGHTNESS" val="0.15"/>
  <p:tag name="KSO_WM_UNIT_TEXT_FILL_FORE_SCHEMECOLOR_INDEX" val="1"/>
  <p:tag name="KSO_WM_UNIT_TEXT_FILL_TYPE" val="1"/>
</p:tagLst>
</file>

<file path=ppt/tags/tag199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928f860d86e94b7aa1048e73712cb1c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501fad012124668bc547d01bc19aea2"/>
  <p:tag name="KSO_WM_SLIDE_BACKGROUND_TYPE" val="leftRight"/>
</p:tagLst>
</file>

<file path=ppt/tags/tag2.xml><?xml version="1.0" encoding="utf-8"?>
<p:tagLst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同心逐梦 不断超越"/>
  <p:tag name="KSO_WM_CHIP_GROUPID" val="5ebd089d0ac41c4a0a525421"/>
  <p:tag name="KSO_WM_CHIP_XID" val="5ebd089d0ac41c4a0a525422"/>
  <p:tag name="KSO_WM_UNIT_DEC_AREA_ID" val="670a4140ee424892891929c85cacf1be"/>
  <p:tag name="KSO_WM_CHIP_FILLAREA_FILL_RULE" val="{&quot;fill_align&quot;:&quot;cm&quot;,&quot;fill_mode&quot;:&quot;adaptive&quot;,&quot;sacle_strategy&quot;:&quot;smart&quot;}"/>
  <p:tag name="KSO_WM_ASSEMBLE_CHIP_INDEX" val="77a99c3ea4aa4c9d91832a9c5e52a39e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92"/>
  <p:tag name="KSO_WM_TEMPLATE_ASSEMBLE_GROUPID" val="5f71458e0ff15d9a40ec6792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20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3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c"/>
</p:tagLst>
</file>

<file path=ppt/tags/tag201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116eb6e3fc61452fa13875fb9cde9df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a1bfc1f963345e9a4965c747857a32c"/>
  <p:tag name="KSO_WM_SLIDE_BACKGROUND_TYPE" val="leftRight"/>
</p:tagLst>
</file>

<file path=ppt/tags/tag202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203.xml><?xml version="1.0" encoding="utf-8"?>
<p:tagLst xmlns:p="http://schemas.openxmlformats.org/presentationml/2006/main">
  <p:tag name="KSO_WM_SLIDE_BACKGROUND_TYPE" val="leftRight"/>
  <p:tag name="KSO_WM_UNIT_TEXT_FILL_FORE_SCHEMECOLOR_INDEX_BRIGHTNESS" val="0.15"/>
  <p:tag name="KSO_WM_UNIT_TEXT_FILL_FORE_SCHEMECOLOR_INDEX" val="1"/>
  <p:tag name="KSO_WM_UNIT_TEXT_FILL_TYPE" val="1"/>
</p:tagLst>
</file>

<file path=ppt/tags/tag204.xml><?xml version="1.0" encoding="utf-8"?>
<p:tagLst xmlns:p="http://schemas.openxmlformats.org/presentationml/2006/main">
  <p:tag name="KSO_WM_SLIDE_BACKGROUND_TYPE" val="leftRight"/>
  <p:tag name="KSO_WM_UNIT_TEXT_FILL_FORE_SCHEMECOLOR_INDEX_BRIGHTNESS" val="0.15"/>
  <p:tag name="KSO_WM_UNIT_TEXT_FILL_FORE_SCHEMECOLOR_INDEX" val="1"/>
  <p:tag name="KSO_WM_UNIT_TEXT_FILL_TYPE" val="1"/>
</p:tagLst>
</file>

<file path=ppt/tags/tag205.xml><?xml version="1.0" encoding="utf-8"?>
<p:tagLst xmlns:p="http://schemas.openxmlformats.org/presentationml/2006/main">
  <p:tag name="KSO_WM_SLIDE_BACKGROUND_TYPE" val="leftRight"/>
  <p:tag name="KSO_WM_UNIT_TEXT_FILL_FORE_SCHEMECOLOR_INDEX_BRIGHTNESS" val="0.15"/>
  <p:tag name="KSO_WM_UNIT_TEXT_FILL_FORE_SCHEMECOLOR_INDEX" val="1"/>
  <p:tag name="KSO_WM_UNIT_TEXT_FILL_TYPE" val="1"/>
</p:tagLst>
</file>

<file path=ppt/tags/tag206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207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208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e70edb25dd354c8dba4cb3ac5557f2b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01e9e12a08746b3932b904dfc22b070"/>
  <p:tag name="KSO_WM_SLIDE_BACKGROUND_TYPE" val="topBottom"/>
</p:tagLst>
</file>

<file path=ppt/tags/tag20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d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210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8bede90bba5495fbe15cee331d26a69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899009ca4794c1394e2715868c258bc"/>
  <p:tag name="KSO_WM_SLIDE_BACKGROUND_TYPE" val="topBottom"/>
</p:tagLst>
</file>

<file path=ppt/tags/tag211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212.xml><?xml version="1.0" encoding="utf-8"?>
<p:tagLst xmlns:p="http://schemas.openxmlformats.org/presentationml/2006/main">
  <p:tag name="KSO_WM_SLIDE_BACKGROUND_TYPE" val="topBottom"/>
  <p:tag name="KSO_WM_UNIT_TEXT_FILL_FORE_SCHEMECOLOR_INDEX_BRIGHTNESS" val="0.15"/>
  <p:tag name="KSO_WM_UNIT_TEXT_FILL_FORE_SCHEMECOLOR_INDEX" val="1"/>
  <p:tag name="KSO_WM_UNIT_TEXT_FILL_TYPE" val="1"/>
</p:tagLst>
</file>

<file path=ppt/tags/tag213.xml><?xml version="1.0" encoding="utf-8"?>
<p:tagLst xmlns:p="http://schemas.openxmlformats.org/presentationml/2006/main">
  <p:tag name="KSO_WM_SLIDE_BACKGROUND_TYPE" val="topBottom"/>
  <p:tag name="KSO_WM_UNIT_TEXT_FILL_FORE_SCHEMECOLOR_INDEX_BRIGHTNESS" val="0.15"/>
  <p:tag name="KSO_WM_UNIT_TEXT_FILL_FORE_SCHEMECOLOR_INDEX" val="1"/>
  <p:tag name="KSO_WM_UNIT_TEXT_FILL_TYPE" val="1"/>
</p:tagLst>
</file>

<file path=ppt/tags/tag214.xml><?xml version="1.0" encoding="utf-8"?>
<p:tagLst xmlns:p="http://schemas.openxmlformats.org/presentationml/2006/main">
  <p:tag name="KSO_WM_SLIDE_BACKGROUND_TYPE" val="topBottom"/>
  <p:tag name="KSO_WM_UNIT_TEXT_FILL_FORE_SCHEMECOLOR_INDEX_BRIGHTNESS" val="0.15"/>
  <p:tag name="KSO_WM_UNIT_TEXT_FILL_FORE_SCHEMECOLOR_INDEX" val="1"/>
  <p:tag name="KSO_WM_UNIT_TEXT_FILL_TYPE" val="1"/>
</p:tagLst>
</file>

<file path=ppt/tags/tag215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216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217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cf5cb93be23841808254b69804431ca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c990410c0da4e54a91e755472ca8da6"/>
  <p:tag name="KSO_WM_SLIDE_BACKGROUND_TYPE" val="bottomTop"/>
</p:tagLst>
</file>

<file path=ppt/tags/tag21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e"/>
</p:tagLst>
</file>

<file path=ppt/tags/tag219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439dacbd154143b182b7de5a03ae8dee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0359a259d844dcd8141525f3f757d22"/>
  <p:tag name="KSO_WM_SLIDE_BACKGROUND_TYPE" val="bottomTop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50_1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4"/>
  <p:tag name="KSO_WM_UNIT_DEC_AREA_ID" val="d6a69fb2f55f447c9ae032f571ce2de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3d9397526046409106d70e7abb6b23"/>
</p:tagLst>
</file>

<file path=ppt/tags/tag220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221.xml><?xml version="1.0" encoding="utf-8"?>
<p:tagLst xmlns:p="http://schemas.openxmlformats.org/presentationml/2006/main">
  <p:tag name="KSO_WM_SLIDE_BACKGROUND_TYPE" val="bottomTop"/>
  <p:tag name="KSO_WM_UNIT_TEXT_FILL_FORE_SCHEMECOLOR_INDEX_BRIGHTNESS" val="0.15"/>
  <p:tag name="KSO_WM_UNIT_TEXT_FILL_FORE_SCHEMECOLOR_INDEX" val="1"/>
  <p:tag name="KSO_WM_UNIT_TEXT_FILL_TYPE" val="1"/>
</p:tagLst>
</file>

<file path=ppt/tags/tag222.xml><?xml version="1.0" encoding="utf-8"?>
<p:tagLst xmlns:p="http://schemas.openxmlformats.org/presentationml/2006/main">
  <p:tag name="KSO_WM_SLIDE_BACKGROUND_TYPE" val="bottomTop"/>
  <p:tag name="KSO_WM_UNIT_TEXT_FILL_FORE_SCHEMECOLOR_INDEX_BRIGHTNESS" val="0.15"/>
  <p:tag name="KSO_WM_UNIT_TEXT_FILL_FORE_SCHEMECOLOR_INDEX" val="1"/>
  <p:tag name="KSO_WM_UNIT_TEXT_FILL_TYPE" val="1"/>
</p:tagLst>
</file>

<file path=ppt/tags/tag223.xml><?xml version="1.0" encoding="utf-8"?>
<p:tagLst xmlns:p="http://schemas.openxmlformats.org/presentationml/2006/main">
  <p:tag name="KSO_WM_SLIDE_BACKGROUND_TYPE" val="bottomTop"/>
  <p:tag name="KSO_WM_UNIT_TEXT_FILL_FORE_SCHEMECOLOR_INDEX_BRIGHTNESS" val="0.15"/>
  <p:tag name="KSO_WM_UNIT_TEXT_FILL_FORE_SCHEMECOLOR_INDEX" val="1"/>
  <p:tag name="KSO_WM_UNIT_TEXT_FILL_TYPE" val="1"/>
</p:tagLst>
</file>

<file path=ppt/tags/tag224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225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226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2cad730267184754a4335183f927c52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92c664b0187440a9444d838d5547402"/>
  <p:tag name="KSO_WM_SLIDE_BACKGROUND_TYPE" val="navigation"/>
</p:tagLst>
</file>

<file path=ppt/tags/tag22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f"/>
</p:tagLst>
</file>

<file path=ppt/tags/tag228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645db79e2d64fabb586aaf0b10f3e5b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8e4e236813940dda5e2bca8ce12128f"/>
  <p:tag name="KSO_WM_SLIDE_BACKGROUND_TYPE" val="navigation"/>
</p:tagLst>
</file>

<file path=ppt/tags/tag229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50_1*b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添加副标题内容"/>
  <p:tag name="KSO_WM_UNIT_DEFAULT_FONT" val="16;20;2"/>
  <p:tag name="KSO_WM_UNIT_BLOCK" val="0"/>
  <p:tag name="KSO_WM_UNIT_DEC_AREA_ID" val="e1247d7ffbfb42e0aeb2989ad51be6dd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TEXT_FILL_FORE_SCHEMECOLOR_INDEX_BRIGHTNESS" val="0.35"/>
  <p:tag name="KSO_WM_UNIT_TEXT_FILL_FORE_SCHEMECOLOR_INDEX" val="13"/>
  <p:tag name="KSO_WM_UNIT_TEXT_FILL_TYPE" val="1"/>
  <p:tag name="KSO_WM_TEMPLATE_ASSEMBLE_XID" val="5f71458e0ff15d9a40ec6798"/>
  <p:tag name="KSO_WM_TEMPLATE_ASSEMBLE_GROUPID" val="5f71458e0ff15d9a40ec6798"/>
</p:tagLst>
</file>

<file path=ppt/tags/tag230.xml><?xml version="1.0" encoding="utf-8"?>
<p:tagLst xmlns:p="http://schemas.openxmlformats.org/presentationml/2006/main">
  <p:tag name="KSO_WM_SLIDE_BACKGROUND_TYPE" val="navigation"/>
  <p:tag name="KSO_WM_UNIT_TEXT_FILL_FORE_SCHEMECOLOR_INDEX_BRIGHTNESS" val="0.15"/>
  <p:tag name="KSO_WM_UNIT_TEXT_FILL_FORE_SCHEMECOLOR_INDEX" val="1"/>
  <p:tag name="KSO_WM_UNIT_TEXT_FILL_TYPE" val="1"/>
</p:tagLst>
</file>

<file path=ppt/tags/tag231.xml><?xml version="1.0" encoding="utf-8"?>
<p:tagLst xmlns:p="http://schemas.openxmlformats.org/presentationml/2006/main">
  <p:tag name="KSO_WM_SLIDE_BACKGROUND_TYPE" val="navigation"/>
  <p:tag name="KSO_WM_UNIT_TEXT_FILL_FORE_SCHEMECOLOR_INDEX_BRIGHTNESS" val="0.15"/>
  <p:tag name="KSO_WM_UNIT_TEXT_FILL_FORE_SCHEMECOLOR_INDEX" val="1"/>
  <p:tag name="KSO_WM_UNIT_TEXT_FILL_TYPE" val="1"/>
</p:tagLst>
</file>

<file path=ppt/tags/tag232.xml><?xml version="1.0" encoding="utf-8"?>
<p:tagLst xmlns:p="http://schemas.openxmlformats.org/presentationml/2006/main">
  <p:tag name="KSO_WM_SLIDE_BACKGROUND_TYPE" val="navigation"/>
  <p:tag name="KSO_WM_UNIT_TEXT_FILL_FORE_SCHEMECOLOR_INDEX_BRIGHTNESS" val="0.15"/>
  <p:tag name="KSO_WM_UNIT_TEXT_FILL_FORE_SCHEMECOLOR_INDEX" val="1"/>
  <p:tag name="KSO_WM_UNIT_TEXT_FILL_TYPE" val="1"/>
</p:tagLst>
</file>

<file path=ppt/tags/tag233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34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35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36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37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6f94e17e7ff14aa2bacf7ec2c2fde38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2fbc1642b044a80b94a423cbbd19c71"/>
  <p:tag name="KSO_WM_SLIDE_BACKGROUND_TYPE" val="belt"/>
</p:tagLst>
</file>

<file path=ppt/tags/tag23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a0"/>
</p:tagLst>
</file>

<file path=ppt/tags/tag239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fcbe6350bcd84173b30099c14fc67040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c5824e56e6d4150bd8fecf8e250f724"/>
  <p:tag name="KSO_WM_SLIDE_BACKGROUND_TYPE" val="belt"/>
</p:tagLst>
</file>

<file path=ppt/tags/tag24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谢谢观看"/>
  <p:tag name="KSO_WM_UNIT_DEFAULT_FONT" val="56;72;4"/>
  <p:tag name="KSO_WM_UNIT_BLOCK" val="0"/>
  <p:tag name="KSO_WM_UNIT_DEC_AREA_ID" val="85d862007b0e4dada215a2698e4c0547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98"/>
  <p:tag name="KSO_WM_TEMPLATE_ASSEMBLE_GROUPID" val="5f71458e0ff15d9a40ec6798"/>
</p:tagLst>
</file>

<file path=ppt/tags/tag240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f7a0d4b837c9414cbe773a55987c3720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3b371550a0d4d55a1537c710d3bae2c"/>
  <p:tag name="KSO_WM_SLIDE_BACKGROUND_TYPE" val="belt"/>
</p:tagLst>
</file>

<file path=ppt/tags/tag241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42.xml><?xml version="1.0" encoding="utf-8"?>
<p:tagLst xmlns:p="http://schemas.openxmlformats.org/presentationml/2006/main">
  <p:tag name="KSO_WM_SLIDE_BACKGROUND_TYPE" val="belt"/>
  <p:tag name="KSO_WM_UNIT_TEXT_FILL_FORE_SCHEMECOLOR_INDEX_BRIGHTNESS" val="0.15"/>
  <p:tag name="KSO_WM_UNIT_TEXT_FILL_FORE_SCHEMECOLOR_INDEX" val="1"/>
  <p:tag name="KSO_WM_UNIT_TEXT_FILL_TYPE" val="1"/>
</p:tagLst>
</file>

<file path=ppt/tags/tag243.xml><?xml version="1.0" encoding="utf-8"?>
<p:tagLst xmlns:p="http://schemas.openxmlformats.org/presentationml/2006/main">
  <p:tag name="KSO_WM_SLIDE_BACKGROUND_TYPE" val="belt"/>
  <p:tag name="KSO_WM_UNIT_TEXT_FILL_FORE_SCHEMECOLOR_INDEX_BRIGHTNESS" val="0.15"/>
  <p:tag name="KSO_WM_UNIT_TEXT_FILL_FORE_SCHEMECOLOR_INDEX" val="1"/>
  <p:tag name="KSO_WM_UNIT_TEXT_FILL_TYPE" val="1"/>
</p:tagLst>
</file>

<file path=ppt/tags/tag244.xml><?xml version="1.0" encoding="utf-8"?>
<p:tagLst xmlns:p="http://schemas.openxmlformats.org/presentationml/2006/main">
  <p:tag name="KSO_WM_SLIDE_BACKGROUND_TYPE" val="belt"/>
  <p:tag name="KSO_WM_UNIT_TEXT_FILL_FORE_SCHEMECOLOR_INDEX_BRIGHTNESS" val="0.15"/>
  <p:tag name="KSO_WM_UNIT_TEXT_FILL_FORE_SCHEMECOLOR_INDEX" val="1"/>
  <p:tag name="KSO_WM_UNIT_TEXT_FILL_TYPE" val="1"/>
</p:tagLst>
</file>

<file path=ppt/tags/tag245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4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5167"/>
</p:tagLst>
</file>

<file path=ppt/tags/tag24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5167"/>
</p:tagLst>
</file>

<file path=ppt/tags/tag24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11350_1*i*2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6e79bac82ce4d1badf20a391b5a17c4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e1247d7ffbfb42e0aeb2989ad51be6dd&quot;,&quot;X&quot;:{&quot;Pos&quot;:1},&quot;Y&quot;:{&quot;Pos&quot;:1}},&quot;whChangeMode&quot;:0}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2"/>
  <p:tag name="KSO_WM_TEMPLATE_ASSEMBLE_XID" val="5f71458e0ff15d9a40ec6798"/>
  <p:tag name="KSO_WM_TEMPLATE_ASSEMBLE_GROUPID" val="5f71458e0ff15d9a40ec6798"/>
</p:tagLst>
</file>

<file path=ppt/tags/tag25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1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25167"/>
  <p:tag name="KSO_WM_CHIP_COLORING" val="3"/>
</p:tagLst>
</file>

<file path=ppt/tags/tag252.xml><?xml version="1.0" encoding="utf-8"?>
<p:tagLst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372_1*a*1"/>
  <p:tag name="KSO_WM_TEMPLATE_CATEGORY" val="custom"/>
  <p:tag name="KSO_WM_TEMPLATE_INDEX" val="20204372"/>
  <p:tag name="KSO_WM_UNIT_LAYERLEVEL" val="1"/>
  <p:tag name="KSO_WM_TAG_VERSION" val="1.0"/>
  <p:tag name="KSO_WM_BEAUTIFY_FLAG" val="#wm#"/>
  <p:tag name="KSO_WM_UNIT_PRESET_TEXT" val="同心逐梦 不断超越"/>
  <p:tag name="KSO_WM_CHIP_GROUPID" val="5ebd089d0ac41c4a0a525421"/>
  <p:tag name="KSO_WM_CHIP_XID" val="5ebd089d0ac41c4a0a525422"/>
  <p:tag name="KSO_WM_UNIT_DEC_AREA_ID" val="670a4140ee424892891929c85cacf1be"/>
  <p:tag name="KSO_WM_CHIP_FILLAREA_FILL_RULE" val="{&quot;fill_align&quot;:&quot;cm&quot;,&quot;fill_mode&quot;:&quot;adaptive&quot;,&quot;sacle_strategy&quot;:&quot;smart&quot;}"/>
  <p:tag name="KSO_WM_ASSEMBLE_CHIP_INDEX" val="77a99c3ea4aa4c9d91832a9c5e52a39e"/>
  <p:tag name="KSO_WM_UNIT_TEXT_FILL_FORE_SCHEMECOLOR_INDEX_BRIGHTNESS" val="0.15"/>
  <p:tag name="KSO_WM_UNIT_TEXT_FILL_FORE_SCHEMECOLOR_INDEX" val="13"/>
  <p:tag name="KSO_WM_UNIT_TEXT_FILL_TYPE" val="1"/>
</p:tagLst>
</file>

<file path=ppt/tags/tag253.xml><?xml version="1.0" encoding="utf-8"?>
<p:tagLst xmlns:p="http://schemas.openxmlformats.org/presentationml/2006/main">
  <p:tag name="KSO_WM_UNIT_DEFAULT_FONT" val="18;24;2"/>
  <p:tag name="KSO_WM_UNIT_BLOCK" val="0"/>
  <p:tag name="KSO_WM_UNIT_ISCONTENTSTITLE" val="0"/>
  <p:tag name="KSO_WM_UNIT_ISNUMDGMTITLE" val="0"/>
  <p:tag name="KSO_WM_UNIT_SUBTYPE" val="b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372_1*f*1"/>
  <p:tag name="KSO_WM_TEMPLATE_CATEGORY" val="custom"/>
  <p:tag name="KSO_WM_TEMPLATE_INDEX" val="20204372"/>
  <p:tag name="KSO_WM_UNIT_LAYERLEVEL" val="1"/>
  <p:tag name="KSO_WM_TAG_VERSION" val="1.0"/>
  <p:tag name="KSO_WM_BEAUTIFY_FLAG" val="#wm#"/>
  <p:tag name="KSO_WM_UNIT_PRESET_TEXT" val="汇报人姓名"/>
  <p:tag name="KSO_WM_CHIP_GROUPID" val="5ebd089d0ac41c4a0a525421"/>
  <p:tag name="KSO_WM_CHIP_XID" val="5ebd089d0ac41c4a0a525422"/>
  <p:tag name="KSO_WM_UNIT_DEC_AREA_ID" val="4840530758d143b69e22e9bc72b017f5"/>
  <p:tag name="KSO_WM_UNIT_DECORATE_INFO" val=""/>
  <p:tag name="KSO_WM_UNIT_SM_LIMIT_TYPE" val=""/>
  <p:tag name="KSO_WM_CHIP_FILLAREA_FILL_RULE" val="{&quot;fill_align&quot;:&quot;cm&quot;,&quot;fill_mode&quot;:&quot;adaptive&quot;,&quot;sacle_strategy&quot;:&quot;smart&quot;}"/>
  <p:tag name="KSO_WM_ASSEMBLE_CHIP_INDEX" val="77a99c3ea4aa4c9d91832a9c5e52a39e"/>
  <p:tag name="KSO_WM_UNIT_TEXT_FILL_FORE_SCHEMECOLOR_INDEX_BRIGHTNESS" val="0.35"/>
  <p:tag name="KSO_WM_UNIT_TEXT_FILL_FORE_SCHEMECOLOR_INDEX" val="13"/>
  <p:tag name="KSO_WM_UNIT_TEXT_FILL_TYPE" val="1"/>
</p:tagLst>
</file>

<file path=ppt/tags/tag254.xml><?xml version="1.0" encoding="utf-8"?>
<p:tagLst xmlns:p="http://schemas.openxmlformats.org/presentationml/2006/main">
  <p:tag name="KSO_WM_UNIT_PLACING_PICTURE_USER_VIEWPORT" val="{&quot;height&quot;:1955,&quot;width&quot;:1955}"/>
</p:tagLst>
</file>

<file path=ppt/tags/tag255.xml><?xml version="1.0" encoding="utf-8"?>
<p:tagLst xmlns:p="http://schemas.openxmlformats.org/presentationml/2006/main">
  <p:tag name="KSO_WM_CHIP_INFOS" val="{&quot;layout_type&quot;:&quot;forleft&quot;,&quot;slide_type&quot;:[&quot;title&quot;],&quot;aspect_ratio&quot;:&quot;16:9&quot;}"/>
  <p:tag name="KSO_WM_CHIP_XID" val="5ebe041a0ac41c4a0a52557b"/>
  <p:tag name="KSO_WM_CHIP_FILLPROP" val="[[{&quot;fill_id&quot;:&quot;d4089bcb58db42069348158c66880bc0&quot;,&quot;fill_align&quot;:&quot;cm&quot;,&quot;text_align&quot;:&quot;lm&quot;,&quot;text_direction&quot;:&quot;horizontal&quot;,&quot;chip_types&quot;:[&quot;text&quot;,&quot;header&quot;]}]]"/>
  <p:tag name="KSO_WM_SLIDE_ID" val="custom20204372_1"/>
  <p:tag name="KSO_WM_TEMPLATE_SUBCATEGORY" val="21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SLIDE_SIZE" val="380*460"/>
  <p:tag name="KSO_WM_SLIDE_POSITION" val="60*39"/>
  <p:tag name="KSO_WM_TAG_VERSION" val="1.0"/>
  <p:tag name="KSO_WM_BEAUTIFY_FLAG" val="#wm#"/>
  <p:tag name="KSO_WM_TEMPLATE_CATEGORY" val="custom"/>
  <p:tag name="KSO_WM_TEMPLATE_INDEX" val="20204372"/>
  <p:tag name="KSO_WM_SLIDE_LAYOUT" val="a_f"/>
  <p:tag name="KSO_WM_SLIDE_LAYOUT_CNT" val="1_1"/>
  <p:tag name="KSO_WM_CHIP_GROUPID" val="5ebf6661ddc3daf3fef3f760"/>
  <p:tag name="KSO_WM_SLIDE_BK_DARK_LIGHT" val="2"/>
  <p:tag name="KSO_WM_SLIDE_BACKGROUND_TYPE" val="general"/>
  <p:tag name="KSO_WM_SLIDE_SUPPORT_FEATURE_TYPE" val="0"/>
  <p:tag name="KSO_WM_TEMPLATE_MASTER_THUMB_INDEX" val="13"/>
  <p:tag name="KSO_WM_TEMPLATE_ASSEMBLE_XID" val="5f71458e0ff15d9a40ec6792"/>
  <p:tag name="KSO_WM_TEMPLATE_ASSEMBLE_GROUPID" val="5f71458e0ff15d9a40ec6792"/>
  <p:tag name="KSO_WM_TEMPLATE_THUMBS_INDEX" val="1、7、17、18、19、51"/>
  <p:tag name="KSO_WM_SLIDE_LAYOUT_INFO" val="{&quot;id&quot;:&quot;2020-09-28T10:08:46&quot;,&quot;maxSize&quot;:{&quot;size1&quot;:59.440033159231234},&quot;minSize&quot;:{&quot;size1&quot;:47.840033159231226},&quot;normalSize&quot;:{&quot;size1&quot;:59.440033159231234},&quot;subLayout&quot;:[{&quot;id&quot;:&quot;2020-09-28T10:08:46&quot;,&quot;margin&quot;:{&quot;bottom&quot;:0.1310228705406189,&quot;left&quot;:2.1166832447052,&quot;right&quot;:18.344324111938477,&quot;top&quot;:5.731661796569824},&quot;type&quot;:0},{&quot;id&quot;:&quot;2020-09-28T10:08:46&quot;,&quot;margin&quot;:{&quot;bottom&quot;:5.7316484451293945,&quot;left&quot;:2.1166832447052,&quot;right&quot;:18.344324111938477,&quot;top&quot;:0.18013286590576172},&quot;type&quot;:0}],&quot;type&quot;:0}"/>
  <p:tag name="KSO_WM_SLIDE_ANIMATION_ID" val="3126320"/>
  <p:tag name="KSO_WM_SLIDE_ANIMATION_TYPE" val="0_8_2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258.xml><?xml version="1.0" encoding="utf-8"?>
<p:tagLst xmlns:p="http://schemas.openxmlformats.org/presentationml/2006/main">
  <p:tag name="KSO_WM_UNIT_VALUE" val="1227*1692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7568_1*d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70ee262814724efb8540711c5a829ac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b7efb76a4cc40b496a98437f9f4656e"/>
  <p:tag name="KSO_WM_TEMPLATE_ASSEMBLE_XID" val="60656e624054ed1e2fb7f78f"/>
  <p:tag name="KSO_WM_TEMPLATE_ASSEMBLE_GROUPID" val="60656e624054ed1e2fb7f78f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7568_1*i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5258a073a6a74e08a9432da0f5f79d3e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568_1*i*2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7568_1*i*3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7568_1*i*4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7568_1*i*5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264.xml><?xml version="1.0" encoding="utf-8"?>
<p:tagLst xmlns:p="http://schemas.openxmlformats.org/presentationml/2006/main">
  <p:tag name="KSO_WM_BEAUTIFY_FLAG" val="#wm#"/>
  <p:tag name="KSO_WM_TAG_VERSION" val="1.0"/>
  <p:tag name="KSO_WM_UNIT_LAYERLEVEL" val="1"/>
  <p:tag name="KSO_WM_TEMPLATE_INDEX" val="20207568"/>
  <p:tag name="KSO_WM_TEMPLATE_CATEGORY" val="diagram"/>
  <p:tag name="KSO_WM_UNIT_ID" val="diagram20207568_1*i*6"/>
  <p:tag name="KSO_WM_UNIT_INDEX" val="6"/>
  <p:tag name="KSO_WM_UNIT_TYPE" val="i"/>
  <p:tag name="KSO_WM_UNIT_DIAGRAM_ISREFERUNIT" val="0"/>
  <p:tag name="KSO_WM_UNIT_DIAGRAM_ISNUMVISUAL" val="0"/>
  <p:tag name="KSO_WM_UNIT_COMPATIBLE" val="0"/>
  <p:tag name="KSO_WM_UNIT_HIGHLIGHT" val="0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2,&quot;IsAbs&quot;:false},&quot;DecorateInfoY&quot;:{&quot;Pos&quot;:1,&quot;IsAbs&quot;:false},&quot;DecorateInfoW&quot;:{&quot;IsAbs&quot;:false},&quot;DecorateInfoH&quot;:{&quot;IsAbs&quot;:false},&quot;whChangeMode&quot;:1}"/>
  <p:tag name="KSO_WM_UNIT_BK_DARK_LIGHT" val="2"/>
  <p:tag name="KSO_WM_UNIT_DEC_AREA_ID" val="1d09621b02184e528886ba17c52b391d"/>
  <p:tag name="KSO_WM_CHIP_GROUPID" val="5ed746adafe44fab1839bd4f"/>
  <p:tag name="KSO_WM_CHIP_XID" val="5ed4c49734f4fab75e3461db"/>
  <p:tag name="KSO_WM_UNIT_FILL_FORE_SCHEMECOLOR_INDEX_BRIGHTNESS" val="0.25"/>
  <p:tag name="KSO_WM_UNIT_FILL_FORE_SCHEMECOLOR_INDEX" val="13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30"/>
  <p:tag name="KSO_WM_TEMPLATE_ASSEMBLE_XID" val="60656e624054ed1e2fb7f78f"/>
  <p:tag name="KSO_WM_TEMPLATE_ASSEMBLE_GROUPID" val="60656e624054ed1e2fb7f78f"/>
</p:tagLst>
</file>

<file path=ppt/tags/tag26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568_1*a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0739d2435a94bfb9fa3e08de09fab6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80eddc5678f24ad6839c74bc1c037ca7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266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568_1*f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565f75278ce94261b29b2eb39ac3e44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9b4a8207908d4acd84e8c24206c8152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7568_1*i*7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5fb7255effb841be916d163296fda691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60739d2435a94bfb9fa3e08de09fab6a&quot;,&quot;X&quot;:{&quot;Pos&quot;:0},&quot;Y&quot;:{&quot;Pos&quot;:2}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7568_1*i*8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7"/>
  <p:tag name="KSO_WM_TEMPLATE_ASSEMBLE_XID" val="60656e624054ed1e2fb7f78f"/>
  <p:tag name="KSO_WM_TEMPLATE_ASSEMBLE_GROUPID" val="60656e624054ed1e2fb7f78f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7568_1*i*9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6e624054ed1e2fb7f78f"/>
  <p:tag name="KSO_WM_TEMPLATE_ASSEMBLE_GROUPID" val="60656e624054ed1e2fb7f78f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7568_1*i*10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06a934e183db4f20b62c9f8bfbd12695"/>
  <p:tag name="KSO_WM_UNIT_DECORATE_INFO" val="{&quot;ReferentInfo&quot;:{&quot;Id&quot;:&quot;1d09621b02184e528886ba17c52b391d&quot;,&quot;X&quot;:{&quot;Pos&quot;:0},&quot;Y&quot;:{&quot;Pos&quot;:2}},&quot;DecorateInfoX&quot;:{&quot;Pos&quot;:0,&quot;IsAbs&quot;:true},&quot;DecorateInfoY&quot;:{&quot;Pos&quot;:2,&quot;IsAbs&quot;:true},&quot;DecorateInfoW&quot;:{&quot;IsAbs&quot;:true},&quot;DecorateInfoH&quot;:{&quot;IsAbs&quot;:true},&quot;whChangeMode&quot;:0}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2"/>
  <p:tag name="KSO_WM_TEMPLATE_ASSEMBLE_XID" val="60656e624054ed1e2fb7f78f"/>
  <p:tag name="KSO_WM_TEMPLATE_ASSEMBLE_GROUPID" val="60656e624054ed1e2fb7f78f"/>
</p:tagLst>
</file>

<file path=ppt/tags/tag271.xml><?xml version="1.0" encoding="utf-8"?>
<p:tagLst xmlns:p="http://schemas.openxmlformats.org/presentationml/2006/main">
  <p:tag name="KSO_WM_BEAUTIFY_FLAG" val="#wm#"/>
  <p:tag name="KSO_WM_TEMPLATE_CATEGORY" val="diagram"/>
  <p:tag name="KSO_WM_TEMPLATE_INDEX" val="2020756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4:55:36&quot;,&quot;maxSize&quot;:{&quot;size1&quot;:55.6},&quot;minSize&quot;:{&quot;size1&quot;:44.4},&quot;normalSize&quot;:{&quot;size1&quot;:55.59981481481482},&quot;subLayout&quot;:[{&quot;id&quot;:&quot;2021-04-01T14:55:36&quot;,&quot;margin&quot;:{&quot;bottom&quot;:0,&quot;left&quot;:3.809999942779541,&quot;right&quot;:18.202999114990234,&quot;top&quot;:6.349999904632568},&quot;type&quot;:0},{&quot;id&quot;:&quot;2021-04-01T14:55:36&quot;,&quot;margin&quot;:{&quot;bottom&quot;:3.809999942779541,&quot;left&quot;:3.809999942779541,&quot;right&quot;:18.202999114990234,&quot;top&quot;:1.2699999809265137}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d4c49734f4fab75e3461db"/>
  <p:tag name="KSO_WM_CHIP_FILLPROP" val="[[{&quot;text_align&quot;:&quot;lm&quot;,&quot;text_direction&quot;:&quot;horizontal&quot;,&quot;support_big_font&quot;:false,&quot;fill_id&quot;:&quot;f54ea87d18074689a6bc8753e6e17b76&quot;,&quot;fill_align&quot;:&quot;cm&quot;,&quot;chip_types&quot;:[&quot;picture&quot;]},{&quot;text_align&quot;:&quot;lb&quot;,&quot;text_direction&quot;:&quot;horizontal&quot;,&quot;support_big_font&quot;:true,&quot;fill_id&quot;:&quot;d07c7e87c4bf44558d4d6f4ba2f52dcf&quot;,&quot;fill_align&quot;:&quot;lb&quot;,&quot;chip_types&quot;:[&quot;header&quot;]},{&quot;text_align&quot;:&quot;lt&quot;,&quot;text_direction&quot;:&quot;horizontal&quot;,&quot;support_big_font&quot;:true,&quot;fill_id&quot;:&quot;2dd25998a6c94aecafe66050755e23f2&quot;,&quot;fill_align&quot;:&quot;lt&quot;,&quot;chip_types&quot;:[&quot;text&quot;]}]]"/>
  <p:tag name="KSO_WM_SLIDE_ID" val="diagram2020756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7*394"/>
  <p:tag name="KSO_WM_SLIDE_POSITION" val="71*72"/>
  <p:tag name="KSO_WM_TAG_VERSION" val="1.0"/>
  <p:tag name="KSO_WM_SLIDE_LAYOUT" val="a_d_f"/>
  <p:tag name="KSO_WM_SLIDE_LAYOUT_CNT" val="1_1_1"/>
  <p:tag name="KSO_WM_CHIP_DECFILLPROP" val="[]"/>
  <p:tag name="KSO_WM_CHIP_GROUPID" val="5ed746adafe44fab1839bd4f"/>
  <p:tag name="KSO_WM_SLIDE_BK_DARK_LIGHT" val="2"/>
  <p:tag name="KSO_WM_SLIDE_BACKGROUND_TYPE" val="general"/>
  <p:tag name="KSO_WM_SLIDE_SUPPORT_FEATURE_TYPE" val="0"/>
  <p:tag name="KSO_WM_TEMPLATE_ASSEMBLE_XID" val="60656e624054ed1e2fb7f78f"/>
  <p:tag name="KSO_WM_TEMPLATE_ASSEMBLE_GROUPID" val="60656e624054ed1e2fb7f78f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414_1*i*1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0ef466cc2bab4dbfa2ee95de157bf4b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6ca4047b7ee298d4026006"/>
  <p:tag name="KSO_WM_CHIP_XID" val="5f6ca4047b7ee298d4026007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60"/>
  <p:tag name="KSO_WM_TEMPLATE_ASSEMBLE_XID" val="60656eff4054ed1e2fb80200"/>
  <p:tag name="KSO_WM_TEMPLATE_ASSEMBLE_GROUPID" val="60656eff4054ed1e2fb80200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1414_1*i*2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db71377b60e34bab8a3cf5719d0d550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6ca4047b7ee298d4026006"/>
  <p:tag name="KSO_WM_CHIP_XID" val="5f6ca4047b7ee298d402600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6"/>
  <p:tag name="KSO_WM_TEMPLATE_ASSEMBLE_XID" val="60656eff4054ed1e2fb80200"/>
  <p:tag name="KSO_WM_TEMPLATE_ASSEMBLE_GROUPID" val="60656eff4054ed1e2fb80200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1414_1*i*3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00e53b30716f4ad6983f0176c716d98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6ca4047b7ee298d4026006"/>
  <p:tag name="KSO_WM_CHIP_XID" val="5f6ca4047b7ee298d402600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6"/>
  <p:tag name="KSO_WM_TEMPLATE_ASSEMBLE_XID" val="60656eff4054ed1e2fb80200"/>
  <p:tag name="KSO_WM_TEMPLATE_ASSEMBLE_GROUPID" val="60656eff4054ed1e2fb80200"/>
</p:tagLst>
</file>

<file path=ppt/tags/tag275.xml><?xml version="1.0" encoding="utf-8"?>
<p:tagLst xmlns:p="http://schemas.openxmlformats.org/presentationml/2006/main">
  <p:tag name="KSO_WM_UNIT_VALUE" val="804*76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1414_1*d*1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e35c388d87a042e9a764e9953f455ed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2c8aefde072e458cb14f5029c5cda1c4"/>
  <p:tag name="KSO_WM_TEMPLATE_ASSEMBLE_XID" val="60656eff4054ed1e2fb80200"/>
  <p:tag name="KSO_WM_TEMPLATE_ASSEMBLE_GROUPID" val="60656eff4054ed1e2fb80200"/>
  <p:tag name="KSO_WM_UNIT_PLACING_PICTURE_USER_VIEWPORT" val="{&quot;height&quot;:2910.020472440945,&quot;width&quot;:4320.020472440945}"/>
</p:tagLst>
</file>

<file path=ppt/tags/tag276.xml><?xml version="1.0" encoding="utf-8"?>
<p:tagLst xmlns:p="http://schemas.openxmlformats.org/presentationml/2006/main">
  <p:tag name="KSO_WM_UNIT_VALUE" val="804*76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diagram20211414_1*d*2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ecb51bff027d4269a8ddc6c6b27307d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c7fda766e7748779e098bfd3fa49c62"/>
  <p:tag name="KSO_WM_TEMPLATE_ASSEMBLE_XID" val="60656eff4054ed1e2fb80200"/>
  <p:tag name="KSO_WM_TEMPLATE_ASSEMBLE_GROUPID" val="60656eff4054ed1e2fb80200"/>
  <p:tag name="KSO_WM_UNIT_PLACING_PICTURE_USER_VIEWPORT" val="{&quot;height&quot;:2910.020472440945,&quot;width&quot;:4320.020472440945}"/>
</p:tagLst>
</file>

<file path=ppt/tags/tag277.xml><?xml version="1.0" encoding="utf-8"?>
<p:tagLst xmlns:p="http://schemas.openxmlformats.org/presentationml/2006/main">
  <p:tag name="KSO_WM_UNIT_VALUE" val="719*1565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3"/>
  <p:tag name="KSO_WM_UNIT_ID" val="diagram20211414_1*d*3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8746620265de49b6a6c03a0d4cbdeed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f8c0a45e7d3643ef8091433e47871c4e"/>
  <p:tag name="KSO_WM_TEMPLATE_ASSEMBLE_XID" val="60656eff4054ed1e2fb80200"/>
  <p:tag name="KSO_WM_TEMPLATE_ASSEMBLE_GROUPID" val="60656eff4054ed1e2fb80200"/>
  <p:tag name="KSO_WM_UNIT_PLACING_PICTURE_USER_VIEWPORT" val="{&quot;height&quot;:5730.020472440945,&quot;width&quot;:8880.059842519684}"/>
</p:tagLst>
</file>

<file path=ppt/tags/tag278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414_1*f*1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883c7f06a65c4a4f8a9eb0393a41996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09d4cfae0b5b43dfaa99e7a18575ea7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ff4054ed1e2fb80200"/>
  <p:tag name="KSO_WM_TEMPLATE_ASSEMBLE_GROUPID" val="60656eff4054ed1e2fb80200"/>
</p:tagLst>
</file>

<file path=ppt/tags/tag279.xml><?xml version="1.0" encoding="utf-8"?>
<p:tagLst xmlns:p="http://schemas.openxmlformats.org/presentationml/2006/main">
  <p:tag name="KSO_WM_BEAUTIFY_FLAG" val="#wm#"/>
  <p:tag name="KSO_WM_TEMPLATE_CATEGORY" val="diagram"/>
  <p:tag name="KSO_WM_TEMPLATE_INDEX" val="20211414"/>
  <p:tag name="KSO_WM_SLIDE_ID" val="diagram20211414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44"/>
  <p:tag name="KSO_WM_SLIDE_POSITION" val="48*48"/>
  <p:tag name="KSO_WM_TAG_VERSION" val="1.0"/>
  <p:tag name="KSO_WM_SLIDE_LAYOUT" val="d_f"/>
  <p:tag name="KSO_WM_SLIDE_LAYOUT_CNT" val="3_1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ca4047b7ee298d4026007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24:32&quot;,&quot;maxSize&quot;:{&quot;size1&quot;:51.3},&quot;minSize&quot;:{&quot;size1&quot;:51.3},&quot;normalSize&quot;:{&quot;size1&quot;:51.3},&quot;subLayout&quot;:[{&quot;id&quot;:&quot;2021-04-01T15:24:32&quot;,&quot;maxSize&quot;:{&quot;size1&quot;:53.19965723793678},&quot;minSize&quot;:{&quot;size1&quot;:35.59965723793678},&quot;normalSize&quot;:{&quot;size1&quot;:37.92187946015901},&quot;subLayout&quot;:[{&quot;direction&quot;:1,&quot;id&quot;:&quot;2021-04-01T15:24:32&quot;,&quot;maxSize&quot;:{&quot;size1&quot;:65.9},&quot;minSize&quot;:{&quot;size1&quot;:46.4},&quot;normalSize&quot;:{&quot;size1&quot;:53.7},&quot;subLayout&quot;:[{&quot;id&quot;:&quot;2021-04-01T15:24:32&quot;,&quot;margin&quot;:{&quot;bottom&quot;:0.3970000147819519,&quot;left&quot;:1.6929999589920044,&quot;right&quot;:0.02600000612437725,&quot;top&quot;:1.6929999589920044},&quot;type&quot;:0},{&quot;id&quot;:&quot;2021-04-01T15:24:32&quot;,&quot;margin&quot;:{&quot;bottom&quot;:0.3970000147819519,&quot;left&quot;:0.3970000147819519,&quot;right&quot;:0.02600000612437725,&quot;top&quot;:1.6929999589920044},&quot;type&quot;:0}],&quot;type&quot;:0},{&quot;id&quot;:&quot;2021-04-01T15:24:32&quot;,&quot;margin&quot;:{&quot;bottom&quot;:1.6929999589920044,&quot;left&quot;:1.6929999589920044,&quot;right&quot;:0.02600000612437725,&quot;top&quot;:0.02600000612437725},&quot;type&quot;:0}],&quot;type&quot;:0},{&quot;id&quot;:&quot;2021-04-01T15:24:32&quot;,&quot;margin&quot;:{&quot;bottom&quot;:5.291999816894531,&quot;left&quot;:2.5139999389648438,&quot;right&quot;:3.809999942779541,&quot;top&quot;:5.326999664306641},&quot;type&quot;:0}],&quot;type&quot;:0}"/>
  <p:tag name="KSO_WM_SLIDE_BACKGROUND" val="[&quot;general&quot;]"/>
  <p:tag name="KSO_WM_SLIDE_RATIO" val="1.777778"/>
  <p:tag name="KSO_WM_CHIP_FILLPROP" val="[[{&quot;text_align&quot;:&quot;cm&quot;,&quot;text_direction&quot;:&quot;horizontal&quot;,&quot;support_big_font&quot;:false,&quot;fill_id&quot;:&quot;720ba74e33ce4de1a282648018c23a64&quot;,&quot;fill_align&quot;:&quot;cm&quot;,&quot;chip_types&quot;:[&quot;picture&quot;]},{&quot;text_align&quot;:&quot;cm&quot;,&quot;text_direction&quot;:&quot;horizontal&quot;,&quot;support_big_font&quot;:false,&quot;fill_id&quot;:&quot;60cd85d7a9934543be6bab96f6ed7e6c&quot;,&quot;fill_align&quot;:&quot;cm&quot;,&quot;chip_types&quot;:[&quot;picture&quot;]},{&quot;text_align&quot;:&quot;cm&quot;,&quot;text_direction&quot;:&quot;horizontal&quot;,&quot;support_features&quot;:[&quot;collage&quot;],&quot;support_big_font&quot;:false,&quot;fill_id&quot;:&quot;3e491ed9287f43ecb0ea1bc8d22f52e7&quot;,&quot;fill_align&quot;:&quot;cm&quot;,&quot;chip_types&quot;:[&quot;picture&quot;]},{&quot;text_align&quot;:&quot;cm&quot;,&quot;text_direction&quot;:&quot;horizontal&quot;,&quot;support_big_font&quot;:true,&quot;fill_id&quot;:&quot;cd9c3666c607425db9b4e9cf03da539b&quot;,&quot;fill_align&quot;:&quot;cm&quot;,&quot;chip_types&quot;:[&quot;text&quot;,&quot;header&quot;]}]]"/>
  <p:tag name="KSO_WM_CHIP_DECFILLPROP" val="[]"/>
  <p:tag name="KSO_WM_SLIDE_CAN_ADD_NAVIGATION" val="1"/>
  <p:tag name="KSO_WM_CHIP_GROUPID" val="5f6ca4047b7ee298d4026006"/>
  <p:tag name="KSO_WM_SLIDE_BK_DARK_LIGHT" val="2"/>
  <p:tag name="KSO_WM_SLIDE_BACKGROUND_TYPE" val="general"/>
  <p:tag name="KSO_WM_SLIDE_SUPPORT_FEATURE_TYPE" val="0"/>
  <p:tag name="KSO_WM_TEMPLATE_ASSEMBLE_XID" val="60656eff4054ed1e2fb80200"/>
  <p:tag name="KSO_WM_TEMPLATE_ASSEMBLE_GROUPID" val="60656eff4054ed1e2fb80200"/>
</p:tagLst>
</file>

<file path=ppt/tags/tag28.xml><?xml version="1.0" encoding="utf-8"?>
<p:tagLst xmlns:p="http://schemas.openxmlformats.org/presentationml/2006/main">
  <p:tag name="KSO_WM_SLIDE_BACKGROUND_TYPE" val="general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282.xml><?xml version="1.0" encoding="utf-8"?>
<p:tagLst xmlns:p="http://schemas.openxmlformats.org/presentationml/2006/main">
  <p:tag name="KSO_WM_UNIT_VALUE" val="1227*1692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7568_1*d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70ee262814724efb8540711c5a829ac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b7efb76a4cc40b496a98437f9f4656e"/>
  <p:tag name="KSO_WM_TEMPLATE_ASSEMBLE_XID" val="60656e624054ed1e2fb7f78f"/>
  <p:tag name="KSO_WM_TEMPLATE_ASSEMBLE_GROUPID" val="60656e624054ed1e2fb7f78f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7568_1*i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5258a073a6a74e08a9432da0f5f79d3e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568_1*i*2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7568_1*i*3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7568_1*i*4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7568_1*i*5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288.xml><?xml version="1.0" encoding="utf-8"?>
<p:tagLst xmlns:p="http://schemas.openxmlformats.org/presentationml/2006/main">
  <p:tag name="KSO_WM_BEAUTIFY_FLAG" val="#wm#"/>
  <p:tag name="KSO_WM_TAG_VERSION" val="1.0"/>
  <p:tag name="KSO_WM_UNIT_LAYERLEVEL" val="1"/>
  <p:tag name="KSO_WM_TEMPLATE_INDEX" val="20207568"/>
  <p:tag name="KSO_WM_TEMPLATE_CATEGORY" val="diagram"/>
  <p:tag name="KSO_WM_UNIT_ID" val="diagram20207568_1*i*6"/>
  <p:tag name="KSO_WM_UNIT_INDEX" val="6"/>
  <p:tag name="KSO_WM_UNIT_TYPE" val="i"/>
  <p:tag name="KSO_WM_UNIT_DIAGRAM_ISREFERUNIT" val="0"/>
  <p:tag name="KSO_WM_UNIT_DIAGRAM_ISNUMVISUAL" val="0"/>
  <p:tag name="KSO_WM_UNIT_COMPATIBLE" val="0"/>
  <p:tag name="KSO_WM_UNIT_HIGHLIGHT" val="0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2,&quot;IsAbs&quot;:false},&quot;DecorateInfoY&quot;:{&quot;Pos&quot;:1,&quot;IsAbs&quot;:false},&quot;DecorateInfoW&quot;:{&quot;IsAbs&quot;:false},&quot;DecorateInfoH&quot;:{&quot;IsAbs&quot;:false},&quot;whChangeMode&quot;:1}"/>
  <p:tag name="KSO_WM_UNIT_BK_DARK_LIGHT" val="2"/>
  <p:tag name="KSO_WM_UNIT_DEC_AREA_ID" val="1d09621b02184e528886ba17c52b391d"/>
  <p:tag name="KSO_WM_CHIP_GROUPID" val="5ed746adafe44fab1839bd4f"/>
  <p:tag name="KSO_WM_CHIP_XID" val="5ed4c49734f4fab75e3461db"/>
  <p:tag name="KSO_WM_UNIT_FILL_FORE_SCHEMECOLOR_INDEX_BRIGHTNESS" val="0.25"/>
  <p:tag name="KSO_WM_UNIT_FILL_FORE_SCHEMECOLOR_INDEX" val="13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30"/>
  <p:tag name="KSO_WM_TEMPLATE_ASSEMBLE_XID" val="60656e624054ed1e2fb7f78f"/>
  <p:tag name="KSO_WM_TEMPLATE_ASSEMBLE_GROUPID" val="60656e624054ed1e2fb7f78f"/>
</p:tagLst>
</file>

<file path=ppt/tags/tag28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568_1*a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0739d2435a94bfb9fa3e08de09fab6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80eddc5678f24ad6839c74bc1c037ca7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29.xml><?xml version="1.0" encoding="utf-8"?>
<p:tagLst xmlns:p="http://schemas.openxmlformats.org/presentationml/2006/main">
  <p:tag name="KSO_WM_SLIDE_BACKGROUND_TYPE" val="general"/>
</p:tagLst>
</file>

<file path=ppt/tags/tag290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568_1*f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565f75278ce94261b29b2eb39ac3e44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9b4a8207908d4acd84e8c24206c8152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7568_1*i*7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5fb7255effb841be916d163296fda691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60739d2435a94bfb9fa3e08de09fab6a&quot;,&quot;X&quot;:{&quot;Pos&quot;:0},&quot;Y&quot;:{&quot;Pos&quot;:2}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7568_1*i*8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7"/>
  <p:tag name="KSO_WM_TEMPLATE_ASSEMBLE_XID" val="60656e624054ed1e2fb7f78f"/>
  <p:tag name="KSO_WM_TEMPLATE_ASSEMBLE_GROUPID" val="60656e624054ed1e2fb7f78f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7568_1*i*9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6e624054ed1e2fb7f78f"/>
  <p:tag name="KSO_WM_TEMPLATE_ASSEMBLE_GROUPID" val="60656e624054ed1e2fb7f78f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7568_1*i*10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06a934e183db4f20b62c9f8bfbd12695"/>
  <p:tag name="KSO_WM_UNIT_DECORATE_INFO" val="{&quot;ReferentInfo&quot;:{&quot;Id&quot;:&quot;1d09621b02184e528886ba17c52b391d&quot;,&quot;X&quot;:{&quot;Pos&quot;:0},&quot;Y&quot;:{&quot;Pos&quot;:2}},&quot;DecorateInfoX&quot;:{&quot;Pos&quot;:0,&quot;IsAbs&quot;:true},&quot;DecorateInfoY&quot;:{&quot;Pos&quot;:2,&quot;IsAbs&quot;:true},&quot;DecorateInfoW&quot;:{&quot;IsAbs&quot;:true},&quot;DecorateInfoH&quot;:{&quot;IsAbs&quot;:true},&quot;whChangeMode&quot;:0}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2"/>
  <p:tag name="KSO_WM_TEMPLATE_ASSEMBLE_XID" val="60656e624054ed1e2fb7f78f"/>
  <p:tag name="KSO_WM_TEMPLATE_ASSEMBLE_GROUPID" val="60656e624054ed1e2fb7f78f"/>
</p:tagLst>
</file>

<file path=ppt/tags/tag295.xml><?xml version="1.0" encoding="utf-8"?>
<p:tagLst xmlns:p="http://schemas.openxmlformats.org/presentationml/2006/main">
  <p:tag name="KSO_WM_BEAUTIFY_FLAG" val="#wm#"/>
  <p:tag name="KSO_WM_TEMPLATE_CATEGORY" val="diagram"/>
  <p:tag name="KSO_WM_TEMPLATE_INDEX" val="2020756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4:55:36&quot;,&quot;maxSize&quot;:{&quot;size1&quot;:55.6},&quot;minSize&quot;:{&quot;size1&quot;:44.4},&quot;normalSize&quot;:{&quot;size1&quot;:55.59981481481482},&quot;subLayout&quot;:[{&quot;id&quot;:&quot;2021-04-01T14:55:36&quot;,&quot;margin&quot;:{&quot;bottom&quot;:0,&quot;left&quot;:3.809999942779541,&quot;right&quot;:18.202999114990234,&quot;top&quot;:6.349999904632568},&quot;type&quot;:0},{&quot;id&quot;:&quot;2021-04-01T14:55:36&quot;,&quot;margin&quot;:{&quot;bottom&quot;:3.809999942779541,&quot;left&quot;:3.809999942779541,&quot;right&quot;:18.202999114990234,&quot;top&quot;:1.2699999809265137}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d4c49734f4fab75e3461db"/>
  <p:tag name="KSO_WM_CHIP_FILLPROP" val="[[{&quot;text_align&quot;:&quot;lm&quot;,&quot;text_direction&quot;:&quot;horizontal&quot;,&quot;support_big_font&quot;:false,&quot;fill_id&quot;:&quot;f54ea87d18074689a6bc8753e6e17b76&quot;,&quot;fill_align&quot;:&quot;cm&quot;,&quot;chip_types&quot;:[&quot;picture&quot;]},{&quot;text_align&quot;:&quot;lb&quot;,&quot;text_direction&quot;:&quot;horizontal&quot;,&quot;support_big_font&quot;:true,&quot;fill_id&quot;:&quot;d07c7e87c4bf44558d4d6f4ba2f52dcf&quot;,&quot;fill_align&quot;:&quot;lb&quot;,&quot;chip_types&quot;:[&quot;header&quot;]},{&quot;text_align&quot;:&quot;lt&quot;,&quot;text_direction&quot;:&quot;horizontal&quot;,&quot;support_big_font&quot;:true,&quot;fill_id&quot;:&quot;2dd25998a6c94aecafe66050755e23f2&quot;,&quot;fill_align&quot;:&quot;lt&quot;,&quot;chip_types&quot;:[&quot;text&quot;]}]]"/>
  <p:tag name="KSO_WM_SLIDE_ID" val="diagram2020756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7*394"/>
  <p:tag name="KSO_WM_SLIDE_POSITION" val="71*72"/>
  <p:tag name="KSO_WM_TAG_VERSION" val="1.0"/>
  <p:tag name="KSO_WM_SLIDE_LAYOUT" val="a_d_f"/>
  <p:tag name="KSO_WM_SLIDE_LAYOUT_CNT" val="1_1_1"/>
  <p:tag name="KSO_WM_CHIP_DECFILLPROP" val="[]"/>
  <p:tag name="KSO_WM_CHIP_GROUPID" val="5ed746adafe44fab1839bd4f"/>
  <p:tag name="KSO_WM_SLIDE_BK_DARK_LIGHT" val="2"/>
  <p:tag name="KSO_WM_SLIDE_BACKGROUND_TYPE" val="general"/>
  <p:tag name="KSO_WM_SLIDE_SUPPORT_FEATURE_TYPE" val="0"/>
  <p:tag name="KSO_WM_TEMPLATE_ASSEMBLE_XID" val="60656e624054ed1e2fb7f78f"/>
  <p:tag name="KSO_WM_TEMPLATE_ASSEMBLE_GROUPID" val="60656e624054ed1e2fb7f78f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3036_1*i*1"/>
  <p:tag name="KSO_WM_TEMPLATE_CATEGORY" val="diagram"/>
  <p:tag name="KSO_WM_TEMPLATE_INDEX" val="20213036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UNIT_DEC_AREA_ID" val="544e3ac726024a87a4e983faf016091e"/>
  <p:tag name="KSO_WM_CHIP_GROUPID" val="5eedbca6fa6683b8872baa7d"/>
  <p:tag name="KSO_WM_CHIP_XID" val="5eedbca6fa6683b8872baa7e"/>
  <p:tag name="KSO_WM_UNIT_TEXT_FILL_FORE_SCHEMECOLOR_INDEX_BRIGHTNESS" val="0"/>
  <p:tag name="KSO_WM_UNIT_TEXT_FILL_FORE_SCHEMECOLOR_INDEX" val="2"/>
  <p:tag name="KSO_WM_UNIT_TEXT_FILL_TYPE" val="1"/>
  <p:tag name="KSO_WM_UNIT_VALUE" val="675"/>
  <p:tag name="KSO_WM_TEMPLATE_ASSEMBLE_XID" val="60656f2f4054ed1e2fb80525"/>
  <p:tag name="KSO_WM_TEMPLATE_ASSEMBLE_GROUPID" val="60656f2f4054ed1e2fb80525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3036_1*i*2"/>
  <p:tag name="KSO_WM_TEMPLATE_CATEGORY" val="diagram"/>
  <p:tag name="KSO_WM_TEMPLATE_INDEX" val="20213036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a9c2b6eb11da47fb875a3341252664a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eedbca6fa6683b8872baa7d"/>
  <p:tag name="KSO_WM_CHIP_XID" val="5eedbca6fa6683b8872baa7e"/>
  <p:tag name="KSO_WM_UNIT_VALUE" val="20"/>
  <p:tag name="KSO_WM_TEMPLATE_ASSEMBLE_XID" val="60656f2f4054ed1e2fb80525"/>
  <p:tag name="KSO_WM_TEMPLATE_ASSEMBLE_GROUPID" val="60656f2f4054ed1e2fb80525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3036_1*i*3"/>
  <p:tag name="KSO_WM_TEMPLATE_CATEGORY" val="diagram"/>
  <p:tag name="KSO_WM_TEMPLATE_INDEX" val="20213036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30c65084b8f1453cb909e9c6048ae1c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eedbca6fa6683b8872baa7d"/>
  <p:tag name="KSO_WM_CHIP_XID" val="5eedbca6fa6683b8872baa7e"/>
  <p:tag name="KSO_WM_UNIT_TEXT_FILL_FORE_SCHEMECOLOR_INDEX_BRIGHTNESS" val="0"/>
  <p:tag name="KSO_WM_UNIT_TEXT_FILL_FORE_SCHEMECOLOR_INDEX" val="14"/>
  <p:tag name="KSO_WM_UNIT_TEXT_FILL_TYPE" val="1"/>
  <p:tag name="KSO_WM_UNIT_VALUE" val="3"/>
  <p:tag name="KSO_WM_TEMPLATE_ASSEMBLE_XID" val="60656f2f4054ed1e2fb80525"/>
  <p:tag name="KSO_WM_TEMPLATE_ASSEMBLE_GROUPID" val="60656f2f4054ed1e2fb80525"/>
</p:tagLst>
</file>

<file path=ppt/tags/tag29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036_1*a*1"/>
  <p:tag name="KSO_WM_TEMPLATE_CATEGORY" val="diagram"/>
  <p:tag name="KSO_WM_TEMPLATE_INDEX" val="20213036"/>
  <p:tag name="KSO_WM_UNIT_LAYERLEVEL" val="1"/>
  <p:tag name="KSO_WM_TAG_VERSION" val="1.0"/>
  <p:tag name="KSO_WM_BEAUTIFY_FLAG" val="#wm#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d02352c453a3480bb2992f9c21cb2f9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28c81dca53c14373b4872ebb088b9ed1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f2f4054ed1e2fb80525"/>
  <p:tag name="KSO_WM_TEMPLATE_ASSEMBLE_GROUPID" val="60656f2f4054ed1e2fb80525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30.xml><?xml version="1.0" encoding="utf-8"?>
<p:tagLst xmlns:p="http://schemas.openxmlformats.org/presentationml/2006/main">
  <p:tag name="KSO_WM_SLIDE_BACKGROUND_TYPE" val="general"/>
</p:tagLst>
</file>

<file path=ppt/tags/tag300.xml><?xml version="1.0" encoding="utf-8"?>
<p:tagLst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SUBTYPE" val="f"/>
  <p:tag name="KSO_WM_UNIT_TYPE" val="ζ_i"/>
  <p:tag name="KSO_WM_UNIT_INDEX" val="1_1"/>
  <p:tag name="KSO_WM_UNIT_ID" val="mixed20199727_1*ζ_i*1_1"/>
  <p:tag name="KSO_WM_TEMPLATE_CATEGORY" val="mixed"/>
  <p:tag name="KSO_WM_TEMPLATE_INDEX" val="20199727"/>
  <p:tag name="KSO_WM_UNIT_LAYERLEVEL" val="1_1"/>
  <p:tag name="KSO_WM_TAG_VERSION" val="1.0"/>
  <p:tag name="KSO_WM_BEAUTIFY_FLAG" val="#wm#"/>
  <p:tag name="PA" val="v5.2.9"/>
  <p:tag name="KSO_WM_UNIT_USESOURCEFORMAT_APPLY" val="1"/>
  <p:tag name="KSO_WM_UNIT_TEXT_FILL_FORE_SCHEMECOLOR_INDEX_BRIGHTNESS" val="0"/>
  <p:tag name="KSO_WM_UNIT_TEXT_FILL_FORE_SCHEMECOLOR_INDEX" val="2"/>
  <p:tag name="KSO_WM_UNIT_TEXT_FILL_TYPE" val="1"/>
</p:tagLst>
</file>

<file path=ppt/tags/tag301.xml><?xml version="1.0" encoding="utf-8"?>
<p:tagLst xmlns:p="http://schemas.openxmlformats.org/presentationml/2006/main">
  <p:tag name="KSO_WM_BEAUTIFY_FLAG" val="#wm#"/>
  <p:tag name="KSO_WM_TEMPLATE_CATEGORY" val="diagram"/>
  <p:tag name="KSO_WM_TEMPLATE_INDEX" val="20213036"/>
  <p:tag name="KSO_WM_SLIDE_ID" val="diagram20213036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5"/>
  <p:tag name="KSO_WM_SLIDE_POSITION" val="71*72"/>
  <p:tag name="KSO_WM_TAG_VERSION" val="1.0"/>
  <p:tag name="KSO_WM_SLIDE_LAYOUT" val="a_d"/>
  <p:tag name="KSO_WM_SLIDE_LAYOUT_CNT" val="1_1"/>
  <p:tag name="KSO_WM_SLIDE_CAN_ADD_NAVIGATION" val="1"/>
  <p:tag name="KSO_WM_SLIDE_RATIO" val="1.77777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32:55&quot;,&quot;maxSize&quot;:{&quot;size1&quot;:43.17445466717084},&quot;minSize&quot;:{&quot;size1&quot;:43.17445466717084},&quot;normalSize&quot;:{&quot;size1&quot;:43.17445466717084},&quot;subLayout&quot;:[{&quot;id&quot;:&quot;2021-04-01T15:32:55&quot;,&quot;margin&quot;:{&quot;bottom&quot;:5.927000522613525,&quot;left&quot;:3.809999942779541,&quot;right&quot;:0,&quot;top&quot;:5.079999923706055},&quot;type&quot;:0},{&quot;id&quot;:&quot;2021-04-01T15:32:55&quot;,&quot;margin&quot;:{&quot;bottom&quot;:2.5399999618530273,&quot;left&quot;:1.2699999809265137,&quot;right&quot;:4.2330002784729,&quot;top&quot;:2.5399999618530273},&quot;type&quot;:0}],&quot;type&quot;:0}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true,&quot;fill_id&quot;:&quot;9d7e0772fe1b40ea8322166792423364&quot;,&quot;fill_align&quot;:&quot;cm&quot;,&quot;chip_types&quot;:[&quot;text&quot;,&quot;header&quot;]},{&quot;text_align&quot;:&quot;lm&quot;,&quot;text_direction&quot;:&quot;horizontal&quot;,&quot;support_features&quot;:[&quot;carousel&quot;],&quot;support_big_font&quot;:true,&quot;fill_id&quot;:&quot;813a440e5afc4a72b00f4c036d03f93b&quot;,&quot;fill_align&quot;:&quot;cm&quot;,&quot;chip_types&quot;:[&quot;text&quot;,&quot;picture&quot;,&quot;chart&quot;,&quot;table&quot;,&quot;video&quot;]}],[{&quot;text_align&quot;:&quot;cm&quot;,&quot;text_direction&quot;:&quot;horizontal&quot;,&quot;support_big_font&quot;:true,&quot;fill_id&quot;:&quot;9d7e0772fe1b40ea8322166792423364&quot;,&quot;fill_align&quot;:&quot;cm&quot;,&quot;chip_types&quot;:[&quot;text&quot;,&quot;header&quot;]},{&quot;text_align&quot;:&quot;lm&quot;,&quot;text_direction&quot;:&quot;horizontal&quot;,&quot;support_features&quot;:[&quot;carousel&quot;],&quot;support_big_font&quot;:true,&quot;fill_id&quot;:&quot;813a440e5afc4a72b00f4c036d03f93b&quot;,&quot;fill_align&quot;:&quot;cm&quot;,&quot;chip_types&quot;:[&quot;text&quot;,&quot;picture&quot;,&quot;chart&quot;,&quot;table&quot;,&quot;video&quot;]}]]"/>
  <p:tag name="KSO_WM_SLIDE_BACKGROUND" val="[&quot;general&quot;]"/>
  <p:tag name="KSO_WM_CHIP_XID" val="5eedbca6fa6683b8872baa7e"/>
  <p:tag name="KSO_WM_CHIP_DECFILLPROP" val="[]"/>
  <p:tag name="KSO_WM_CHIP_GROUPID" val="5eedbca6fa6683b8872baa7d"/>
  <p:tag name="KSO_WM_SLIDE_BK_DARK_LIGHT" val="2"/>
  <p:tag name="KSO_WM_SLIDE_BACKGROUND_TYPE" val="general"/>
  <p:tag name="KSO_WM_SLIDE_SUPPORT_FEATURE_TYPE" val="2"/>
  <p:tag name="KSO_WM_TEMPLATE_ASSEMBLE_XID" val="60656f2f4054ed1e2fb80525"/>
  <p:tag name="KSO_WM_TEMPLATE_ASSEMBLE_GROUPID" val="60656f2f4054ed1e2fb80525"/>
  <p:tag name="KSO_WM_UNIT_FLASH_PICTURE_TYPE" val="0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3036_1*i*1"/>
  <p:tag name="KSO_WM_TEMPLATE_CATEGORY" val="diagram"/>
  <p:tag name="KSO_WM_TEMPLATE_INDEX" val="20213036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UNIT_DEC_AREA_ID" val="544e3ac726024a87a4e983faf016091e"/>
  <p:tag name="KSO_WM_CHIP_GROUPID" val="5eedbca6fa6683b8872baa7d"/>
  <p:tag name="KSO_WM_CHIP_XID" val="5eedbca6fa6683b8872baa7e"/>
  <p:tag name="KSO_WM_UNIT_TEXT_FILL_FORE_SCHEMECOLOR_INDEX_BRIGHTNESS" val="0"/>
  <p:tag name="KSO_WM_UNIT_TEXT_FILL_FORE_SCHEMECOLOR_INDEX" val="2"/>
  <p:tag name="KSO_WM_UNIT_TEXT_FILL_TYPE" val="1"/>
  <p:tag name="KSO_WM_UNIT_VALUE" val="675"/>
  <p:tag name="KSO_WM_TEMPLATE_ASSEMBLE_XID" val="60656f2f4054ed1e2fb80525"/>
  <p:tag name="KSO_WM_TEMPLATE_ASSEMBLE_GROUPID" val="60656f2f4054ed1e2fb80525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3036_1*i*2"/>
  <p:tag name="KSO_WM_TEMPLATE_CATEGORY" val="diagram"/>
  <p:tag name="KSO_WM_TEMPLATE_INDEX" val="20213036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a9c2b6eb11da47fb875a3341252664a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eedbca6fa6683b8872baa7d"/>
  <p:tag name="KSO_WM_CHIP_XID" val="5eedbca6fa6683b8872baa7e"/>
  <p:tag name="KSO_WM_UNIT_VALUE" val="20"/>
  <p:tag name="KSO_WM_TEMPLATE_ASSEMBLE_XID" val="60656f2f4054ed1e2fb80525"/>
  <p:tag name="KSO_WM_TEMPLATE_ASSEMBLE_GROUPID" val="60656f2f4054ed1e2fb80525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3036_1*i*3"/>
  <p:tag name="KSO_WM_TEMPLATE_CATEGORY" val="diagram"/>
  <p:tag name="KSO_WM_TEMPLATE_INDEX" val="20213036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30c65084b8f1453cb909e9c6048ae1c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eedbca6fa6683b8872baa7d"/>
  <p:tag name="KSO_WM_CHIP_XID" val="5eedbca6fa6683b8872baa7e"/>
  <p:tag name="KSO_WM_UNIT_TEXT_FILL_FORE_SCHEMECOLOR_INDEX_BRIGHTNESS" val="0"/>
  <p:tag name="KSO_WM_UNIT_TEXT_FILL_FORE_SCHEMECOLOR_INDEX" val="14"/>
  <p:tag name="KSO_WM_UNIT_TEXT_FILL_TYPE" val="1"/>
  <p:tag name="KSO_WM_UNIT_VALUE" val="3"/>
  <p:tag name="KSO_WM_TEMPLATE_ASSEMBLE_XID" val="60656f2f4054ed1e2fb80525"/>
  <p:tag name="KSO_WM_TEMPLATE_ASSEMBLE_GROUPID" val="60656f2f4054ed1e2fb80525"/>
</p:tagLst>
</file>

<file path=ppt/tags/tag30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036_1*a*1"/>
  <p:tag name="KSO_WM_TEMPLATE_CATEGORY" val="diagram"/>
  <p:tag name="KSO_WM_TEMPLATE_INDEX" val="20213036"/>
  <p:tag name="KSO_WM_UNIT_LAYERLEVEL" val="1"/>
  <p:tag name="KSO_WM_TAG_VERSION" val="1.0"/>
  <p:tag name="KSO_WM_BEAUTIFY_FLAG" val="#wm#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d02352c453a3480bb2992f9c21cb2f9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28c81dca53c14373b4872ebb088b9ed1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f2f4054ed1e2fb80525"/>
  <p:tag name="KSO_WM_TEMPLATE_ASSEMBLE_GROUPID" val="60656f2f4054ed1e2fb80525"/>
</p:tagLst>
</file>

<file path=ppt/tags/tag306.xml><?xml version="1.0" encoding="utf-8"?>
<p:tagLst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SUBTYPE" val="f"/>
  <p:tag name="KSO_WM_UNIT_TYPE" val="ζ_i"/>
  <p:tag name="KSO_WM_UNIT_INDEX" val="1_1"/>
  <p:tag name="KSO_WM_UNIT_ID" val="mixed20199727_1*ζ_i*1_1"/>
  <p:tag name="KSO_WM_TEMPLATE_CATEGORY" val="mixed"/>
  <p:tag name="KSO_WM_TEMPLATE_INDEX" val="20199727"/>
  <p:tag name="KSO_WM_UNIT_LAYERLEVEL" val="1_1"/>
  <p:tag name="KSO_WM_TAG_VERSION" val="1.0"/>
  <p:tag name="KSO_WM_BEAUTIFY_FLAG" val="#wm#"/>
  <p:tag name="PA" val="v5.2.9"/>
  <p:tag name="KSO_WM_UNIT_USESOURCEFORMAT_APPLY" val="1"/>
  <p:tag name="KSO_WM_UNIT_TEXT_FILL_FORE_SCHEMECOLOR_INDEX_BRIGHTNESS" val="0"/>
  <p:tag name="KSO_WM_UNIT_TEXT_FILL_FORE_SCHEMECOLOR_INDEX" val="2"/>
  <p:tag name="KSO_WM_UNIT_TEXT_FILL_TYPE" val="1"/>
</p:tagLst>
</file>

<file path=ppt/tags/tag307.xml><?xml version="1.0" encoding="utf-8"?>
<p:tagLst xmlns:p="http://schemas.openxmlformats.org/presentationml/2006/main">
  <p:tag name="KSO_WM_BEAUTIFY_FLAG" val="#wm#"/>
  <p:tag name="KSO_WM_TEMPLATE_CATEGORY" val="diagram"/>
  <p:tag name="KSO_WM_TEMPLATE_INDEX" val="20213036"/>
  <p:tag name="KSO_WM_SLIDE_ID" val="diagram20213036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5"/>
  <p:tag name="KSO_WM_SLIDE_POSITION" val="71*72"/>
  <p:tag name="KSO_WM_TAG_VERSION" val="1.0"/>
  <p:tag name="KSO_WM_SLIDE_LAYOUT" val="a_d"/>
  <p:tag name="KSO_WM_SLIDE_LAYOUT_CNT" val="1_1"/>
  <p:tag name="KSO_WM_SLIDE_CAN_ADD_NAVIGATION" val="1"/>
  <p:tag name="KSO_WM_SLIDE_RATIO" val="1.77777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32:55&quot;,&quot;maxSize&quot;:{&quot;size1&quot;:43.17445466717084},&quot;minSize&quot;:{&quot;size1&quot;:43.17445466717084},&quot;normalSize&quot;:{&quot;size1&quot;:43.17445466717084},&quot;subLayout&quot;:[{&quot;id&quot;:&quot;2021-04-01T15:32:55&quot;,&quot;margin&quot;:{&quot;bottom&quot;:5.927000522613525,&quot;left&quot;:3.809999942779541,&quot;right&quot;:0,&quot;top&quot;:5.079999923706055},&quot;type&quot;:0},{&quot;id&quot;:&quot;2021-04-01T15:32:55&quot;,&quot;margin&quot;:{&quot;bottom&quot;:2.5399999618530273,&quot;left&quot;:1.2699999809265137,&quot;right&quot;:4.2330002784729,&quot;top&quot;:2.5399999618530273},&quot;type&quot;:0}],&quot;type&quot;:0}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true,&quot;fill_id&quot;:&quot;9d7e0772fe1b40ea8322166792423364&quot;,&quot;fill_align&quot;:&quot;cm&quot;,&quot;chip_types&quot;:[&quot;text&quot;,&quot;header&quot;]},{&quot;text_align&quot;:&quot;lm&quot;,&quot;text_direction&quot;:&quot;horizontal&quot;,&quot;support_features&quot;:[&quot;carousel&quot;],&quot;support_big_font&quot;:true,&quot;fill_id&quot;:&quot;813a440e5afc4a72b00f4c036d03f93b&quot;,&quot;fill_align&quot;:&quot;cm&quot;,&quot;chip_types&quot;:[&quot;text&quot;,&quot;picture&quot;,&quot;chart&quot;,&quot;table&quot;,&quot;video&quot;]}],[{&quot;text_align&quot;:&quot;cm&quot;,&quot;text_direction&quot;:&quot;horizontal&quot;,&quot;support_big_font&quot;:true,&quot;fill_id&quot;:&quot;9d7e0772fe1b40ea8322166792423364&quot;,&quot;fill_align&quot;:&quot;cm&quot;,&quot;chip_types&quot;:[&quot;text&quot;,&quot;header&quot;]},{&quot;text_align&quot;:&quot;lm&quot;,&quot;text_direction&quot;:&quot;horizontal&quot;,&quot;support_features&quot;:[&quot;carousel&quot;],&quot;support_big_font&quot;:true,&quot;fill_id&quot;:&quot;813a440e5afc4a72b00f4c036d03f93b&quot;,&quot;fill_align&quot;:&quot;cm&quot;,&quot;chip_types&quot;:[&quot;text&quot;,&quot;picture&quot;,&quot;chart&quot;,&quot;table&quot;,&quot;video&quot;]}]]"/>
  <p:tag name="KSO_WM_SLIDE_BACKGROUND" val="[&quot;general&quot;]"/>
  <p:tag name="KSO_WM_CHIP_XID" val="5eedbca6fa6683b8872baa7e"/>
  <p:tag name="KSO_WM_CHIP_DECFILLPROP" val="[]"/>
  <p:tag name="KSO_WM_CHIP_GROUPID" val="5eedbca6fa6683b8872baa7d"/>
  <p:tag name="KSO_WM_SLIDE_BK_DARK_LIGHT" val="2"/>
  <p:tag name="KSO_WM_SLIDE_BACKGROUND_TYPE" val="general"/>
  <p:tag name="KSO_WM_SLIDE_SUPPORT_FEATURE_TYPE" val="2"/>
  <p:tag name="KSO_WM_TEMPLATE_ASSEMBLE_XID" val="60656f2f4054ed1e2fb80525"/>
  <p:tag name="KSO_WM_TEMPLATE_ASSEMBLE_GROUPID" val="60656f2f4054ed1e2fb80525"/>
  <p:tag name="KSO_WM_UNIT_FLASH_PICTURE_TYPE" val="0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3036_1*i*1"/>
  <p:tag name="KSO_WM_TEMPLATE_CATEGORY" val="diagram"/>
  <p:tag name="KSO_WM_TEMPLATE_INDEX" val="20213036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UNIT_DEC_AREA_ID" val="544e3ac726024a87a4e983faf016091e"/>
  <p:tag name="KSO_WM_CHIP_GROUPID" val="5eedbca6fa6683b8872baa7d"/>
  <p:tag name="KSO_WM_CHIP_XID" val="5eedbca6fa6683b8872baa7e"/>
  <p:tag name="KSO_WM_UNIT_TEXT_FILL_FORE_SCHEMECOLOR_INDEX_BRIGHTNESS" val="0"/>
  <p:tag name="KSO_WM_UNIT_TEXT_FILL_FORE_SCHEMECOLOR_INDEX" val="2"/>
  <p:tag name="KSO_WM_UNIT_TEXT_FILL_TYPE" val="1"/>
  <p:tag name="KSO_WM_UNIT_VALUE" val="675"/>
  <p:tag name="KSO_WM_TEMPLATE_ASSEMBLE_XID" val="60656f2f4054ed1e2fb80525"/>
  <p:tag name="KSO_WM_TEMPLATE_ASSEMBLE_GROUPID" val="60656f2f4054ed1e2fb80525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3036_1*i*2"/>
  <p:tag name="KSO_WM_TEMPLATE_CATEGORY" val="diagram"/>
  <p:tag name="KSO_WM_TEMPLATE_INDEX" val="20213036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a9c2b6eb11da47fb875a3341252664a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eedbca6fa6683b8872baa7d"/>
  <p:tag name="KSO_WM_CHIP_XID" val="5eedbca6fa6683b8872baa7e"/>
  <p:tag name="KSO_WM_UNIT_VALUE" val="20"/>
  <p:tag name="KSO_WM_TEMPLATE_ASSEMBLE_XID" val="60656f2f4054ed1e2fb80525"/>
  <p:tag name="KSO_WM_TEMPLATE_ASSEMBLE_GROUPID" val="60656f2f4054ed1e2fb80525"/>
</p:tagLst>
</file>

<file path=ppt/tags/tag31.xml><?xml version="1.0" encoding="utf-8"?>
<p:tagLst xmlns:p="http://schemas.openxmlformats.org/presentationml/2006/main">
  <p:tag name="KSO_WM_SLIDE_BACKGROUND_TYPE" val="general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3036_1*i*3"/>
  <p:tag name="KSO_WM_TEMPLATE_CATEGORY" val="diagram"/>
  <p:tag name="KSO_WM_TEMPLATE_INDEX" val="20213036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30c65084b8f1453cb909e9c6048ae1c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eedbca6fa6683b8872baa7d"/>
  <p:tag name="KSO_WM_CHIP_XID" val="5eedbca6fa6683b8872baa7e"/>
  <p:tag name="KSO_WM_UNIT_TEXT_FILL_FORE_SCHEMECOLOR_INDEX_BRIGHTNESS" val="0"/>
  <p:tag name="KSO_WM_UNIT_TEXT_FILL_FORE_SCHEMECOLOR_INDEX" val="14"/>
  <p:tag name="KSO_WM_UNIT_TEXT_FILL_TYPE" val="1"/>
  <p:tag name="KSO_WM_UNIT_VALUE" val="3"/>
  <p:tag name="KSO_WM_TEMPLATE_ASSEMBLE_XID" val="60656f2f4054ed1e2fb80525"/>
  <p:tag name="KSO_WM_TEMPLATE_ASSEMBLE_GROUPID" val="60656f2f4054ed1e2fb80525"/>
</p:tagLst>
</file>

<file path=ppt/tags/tag31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036_1*a*1"/>
  <p:tag name="KSO_WM_TEMPLATE_CATEGORY" val="diagram"/>
  <p:tag name="KSO_WM_TEMPLATE_INDEX" val="20213036"/>
  <p:tag name="KSO_WM_UNIT_LAYERLEVEL" val="1"/>
  <p:tag name="KSO_WM_TAG_VERSION" val="1.0"/>
  <p:tag name="KSO_WM_BEAUTIFY_FLAG" val="#wm#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d02352c453a3480bb2992f9c21cb2f9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28c81dca53c14373b4872ebb088b9ed1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f2f4054ed1e2fb80525"/>
  <p:tag name="KSO_WM_TEMPLATE_ASSEMBLE_GROUPID" val="60656f2f4054ed1e2fb80525"/>
</p:tagLst>
</file>

<file path=ppt/tags/tag312.xml><?xml version="1.0" encoding="utf-8"?>
<p:tagLst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SUBTYPE" val="f"/>
  <p:tag name="KSO_WM_UNIT_TYPE" val="ζ_i"/>
  <p:tag name="KSO_WM_UNIT_INDEX" val="1_1"/>
  <p:tag name="KSO_WM_UNIT_ID" val="mixed20199727_1*ζ_i*1_1"/>
  <p:tag name="KSO_WM_TEMPLATE_CATEGORY" val="mixed"/>
  <p:tag name="KSO_WM_TEMPLATE_INDEX" val="20199727"/>
  <p:tag name="KSO_WM_UNIT_LAYERLEVEL" val="1_1"/>
  <p:tag name="KSO_WM_TAG_VERSION" val="1.0"/>
  <p:tag name="KSO_WM_BEAUTIFY_FLAG" val="#wm#"/>
  <p:tag name="PA" val="v5.2.9"/>
  <p:tag name="KSO_WM_UNIT_USESOURCEFORMAT_APPLY" val="1"/>
  <p:tag name="KSO_WM_UNIT_TEXT_FILL_FORE_SCHEMECOLOR_INDEX_BRIGHTNESS" val="0"/>
  <p:tag name="KSO_WM_UNIT_TEXT_FILL_FORE_SCHEMECOLOR_INDEX" val="2"/>
  <p:tag name="KSO_WM_UNIT_TEXT_FILL_TYPE" val="1"/>
</p:tagLst>
</file>

<file path=ppt/tags/tag313.xml><?xml version="1.0" encoding="utf-8"?>
<p:tagLst xmlns:p="http://schemas.openxmlformats.org/presentationml/2006/main">
  <p:tag name="KSO_WM_BEAUTIFY_FLAG" val="#wm#"/>
  <p:tag name="KSO_WM_TEMPLATE_CATEGORY" val="diagram"/>
  <p:tag name="KSO_WM_TEMPLATE_INDEX" val="20213036"/>
  <p:tag name="KSO_WM_SLIDE_ID" val="diagram20213036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5"/>
  <p:tag name="KSO_WM_SLIDE_POSITION" val="71*72"/>
  <p:tag name="KSO_WM_TAG_VERSION" val="1.0"/>
  <p:tag name="KSO_WM_SLIDE_LAYOUT" val="a_d"/>
  <p:tag name="KSO_WM_SLIDE_LAYOUT_CNT" val="1_1"/>
  <p:tag name="KSO_WM_SLIDE_CAN_ADD_NAVIGATION" val="1"/>
  <p:tag name="KSO_WM_SLIDE_RATIO" val="1.77777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32:55&quot;,&quot;maxSize&quot;:{&quot;size1&quot;:43.17445466717084},&quot;minSize&quot;:{&quot;size1&quot;:43.17445466717084},&quot;normalSize&quot;:{&quot;size1&quot;:43.17445466717084},&quot;subLayout&quot;:[{&quot;id&quot;:&quot;2021-04-01T15:32:55&quot;,&quot;margin&quot;:{&quot;bottom&quot;:5.927000522613525,&quot;left&quot;:3.809999942779541,&quot;right&quot;:0,&quot;top&quot;:5.079999923706055},&quot;type&quot;:0},{&quot;id&quot;:&quot;2021-04-01T15:32:55&quot;,&quot;margin&quot;:{&quot;bottom&quot;:2.5399999618530273,&quot;left&quot;:1.2699999809265137,&quot;right&quot;:4.2330002784729,&quot;top&quot;:2.5399999618530273},&quot;type&quot;:0}],&quot;type&quot;:0}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true,&quot;fill_id&quot;:&quot;9d7e0772fe1b40ea8322166792423364&quot;,&quot;fill_align&quot;:&quot;cm&quot;,&quot;chip_types&quot;:[&quot;text&quot;,&quot;header&quot;]},{&quot;text_align&quot;:&quot;lm&quot;,&quot;text_direction&quot;:&quot;horizontal&quot;,&quot;support_features&quot;:[&quot;carousel&quot;],&quot;support_big_font&quot;:true,&quot;fill_id&quot;:&quot;813a440e5afc4a72b00f4c036d03f93b&quot;,&quot;fill_align&quot;:&quot;cm&quot;,&quot;chip_types&quot;:[&quot;text&quot;,&quot;picture&quot;,&quot;chart&quot;,&quot;table&quot;,&quot;video&quot;]}],[{&quot;text_align&quot;:&quot;cm&quot;,&quot;text_direction&quot;:&quot;horizontal&quot;,&quot;support_big_font&quot;:true,&quot;fill_id&quot;:&quot;9d7e0772fe1b40ea8322166792423364&quot;,&quot;fill_align&quot;:&quot;cm&quot;,&quot;chip_types&quot;:[&quot;text&quot;,&quot;header&quot;]},{&quot;text_align&quot;:&quot;lm&quot;,&quot;text_direction&quot;:&quot;horizontal&quot;,&quot;support_features&quot;:[&quot;carousel&quot;],&quot;support_big_font&quot;:true,&quot;fill_id&quot;:&quot;813a440e5afc4a72b00f4c036d03f93b&quot;,&quot;fill_align&quot;:&quot;cm&quot;,&quot;chip_types&quot;:[&quot;text&quot;,&quot;picture&quot;,&quot;chart&quot;,&quot;table&quot;,&quot;video&quot;]}]]"/>
  <p:tag name="KSO_WM_SLIDE_BACKGROUND" val="[&quot;general&quot;]"/>
  <p:tag name="KSO_WM_CHIP_XID" val="5eedbca6fa6683b8872baa7e"/>
  <p:tag name="KSO_WM_CHIP_DECFILLPROP" val="[]"/>
  <p:tag name="KSO_WM_CHIP_GROUPID" val="5eedbca6fa6683b8872baa7d"/>
  <p:tag name="KSO_WM_SLIDE_BK_DARK_LIGHT" val="2"/>
  <p:tag name="KSO_WM_SLIDE_BACKGROUND_TYPE" val="general"/>
  <p:tag name="KSO_WM_SLIDE_SUPPORT_FEATURE_TYPE" val="2"/>
  <p:tag name="KSO_WM_TEMPLATE_ASSEMBLE_XID" val="60656f2f4054ed1e2fb80525"/>
  <p:tag name="KSO_WM_TEMPLATE_ASSEMBLE_GROUPID" val="60656f2f4054ed1e2fb80525"/>
  <p:tag name="KSO_WM_UNIT_FLASH_PICTURE_TYPE" val="0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316.xml><?xml version="1.0" encoding="utf-8"?>
<p:tagLst xmlns:p="http://schemas.openxmlformats.org/presentationml/2006/main">
  <p:tag name="KSO_WM_UNIT_VALUE" val="1227*1692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7568_1*d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70ee262814724efb8540711c5a829ac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b7efb76a4cc40b496a98437f9f4656e"/>
  <p:tag name="KSO_WM_TEMPLATE_ASSEMBLE_XID" val="60656e624054ed1e2fb7f78f"/>
  <p:tag name="KSO_WM_TEMPLATE_ASSEMBLE_GROUPID" val="60656e624054ed1e2fb7f78f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7568_1*i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5258a073a6a74e08a9432da0f5f79d3e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568_1*i*2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7568_1*i*3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e1e066dbfa51439ebd63ea71cd69321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55af67ecb384c1f96ab9ecdfc4c1d1f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7568_1*i*4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7568_1*i*5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22.xml><?xml version="1.0" encoding="utf-8"?>
<p:tagLst xmlns:p="http://schemas.openxmlformats.org/presentationml/2006/main">
  <p:tag name="KSO_WM_BEAUTIFY_FLAG" val="#wm#"/>
  <p:tag name="KSO_WM_TAG_VERSION" val="1.0"/>
  <p:tag name="KSO_WM_UNIT_LAYERLEVEL" val="1"/>
  <p:tag name="KSO_WM_TEMPLATE_INDEX" val="20207568"/>
  <p:tag name="KSO_WM_TEMPLATE_CATEGORY" val="diagram"/>
  <p:tag name="KSO_WM_UNIT_ID" val="diagram20207568_1*i*6"/>
  <p:tag name="KSO_WM_UNIT_INDEX" val="6"/>
  <p:tag name="KSO_WM_UNIT_TYPE" val="i"/>
  <p:tag name="KSO_WM_UNIT_DIAGRAM_ISREFERUNIT" val="0"/>
  <p:tag name="KSO_WM_UNIT_DIAGRAM_ISNUMVISUAL" val="0"/>
  <p:tag name="KSO_WM_UNIT_COMPATIBLE" val="0"/>
  <p:tag name="KSO_WM_UNIT_HIGHLIGHT" val="0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2,&quot;IsAbs&quot;:false},&quot;DecorateInfoY&quot;:{&quot;Pos&quot;:1,&quot;IsAbs&quot;:false},&quot;DecorateInfoW&quot;:{&quot;IsAbs&quot;:false},&quot;DecorateInfoH&quot;:{&quot;IsAbs&quot;:false},&quot;whChangeMode&quot;:1}"/>
  <p:tag name="KSO_WM_UNIT_BK_DARK_LIGHT" val="2"/>
  <p:tag name="KSO_WM_UNIT_DEC_AREA_ID" val="1d09621b02184e528886ba17c52b391d"/>
  <p:tag name="KSO_WM_CHIP_GROUPID" val="5ed746adafe44fab1839bd4f"/>
  <p:tag name="KSO_WM_CHIP_XID" val="5ed4c49734f4fab75e3461db"/>
  <p:tag name="KSO_WM_UNIT_FILL_FORE_SCHEMECOLOR_INDEX_BRIGHTNESS" val="0.25"/>
  <p:tag name="KSO_WM_UNIT_FILL_FORE_SCHEMECOLOR_INDEX" val="13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30"/>
  <p:tag name="KSO_WM_TEMPLATE_ASSEMBLE_XID" val="60656e624054ed1e2fb7f78f"/>
  <p:tag name="KSO_WM_TEMPLATE_ASSEMBLE_GROUPID" val="60656e624054ed1e2fb7f78f"/>
</p:tagLst>
</file>

<file path=ppt/tags/tag32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568_1*a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0739d2435a94bfb9fa3e08de09fab6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80eddc5678f24ad6839c74bc1c037ca7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324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568_1*f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565f75278ce94261b29b2eb39ac3e44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9b4a8207908d4acd84e8c24206c8152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7568_1*i*7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5fb7255effb841be916d163296fda691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60739d2435a94bfb9fa3e08de09fab6a&quot;,&quot;X&quot;:{&quot;Pos&quot;:0},&quot;Y&quot;:{&quot;Pos&quot;:2}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7568_1*i*8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7"/>
  <p:tag name="KSO_WM_TEMPLATE_ASSEMBLE_XID" val="60656e624054ed1e2fb7f78f"/>
  <p:tag name="KSO_WM_TEMPLATE_ASSEMBLE_GROUPID" val="60656e624054ed1e2fb7f78f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7568_1*i*9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6e624054ed1e2fb7f78f"/>
  <p:tag name="KSO_WM_TEMPLATE_ASSEMBLE_GROUPID" val="60656e624054ed1e2fb7f78f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7568_1*i*10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06a934e183db4f20b62c9f8bfbd12695"/>
  <p:tag name="KSO_WM_UNIT_DECORATE_INFO" val="{&quot;ReferentInfo&quot;:{&quot;Id&quot;:&quot;1d09621b02184e528886ba17c52b391d&quot;,&quot;X&quot;:{&quot;Pos&quot;:0},&quot;Y&quot;:{&quot;Pos&quot;:2}},&quot;DecorateInfoX&quot;:{&quot;Pos&quot;:0,&quot;IsAbs&quot;:true},&quot;DecorateInfoY&quot;:{&quot;Pos&quot;:2,&quot;IsAbs&quot;:true},&quot;DecorateInfoW&quot;:{&quot;IsAbs&quot;:true},&quot;DecorateInfoH&quot;:{&quot;IsAbs&quot;:true},&quot;whChangeMode&quot;:0}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2"/>
  <p:tag name="KSO_WM_TEMPLATE_ASSEMBLE_XID" val="60656e624054ed1e2fb7f78f"/>
  <p:tag name="KSO_WM_TEMPLATE_ASSEMBLE_GROUPID" val="60656e624054ed1e2fb7f78f"/>
</p:tagLst>
</file>

<file path=ppt/tags/tag329.xml><?xml version="1.0" encoding="utf-8"?>
<p:tagLst xmlns:p="http://schemas.openxmlformats.org/presentationml/2006/main">
  <p:tag name="KSO_WM_BEAUTIFY_FLAG" val="#wm#"/>
  <p:tag name="KSO_WM_TEMPLATE_CATEGORY" val="diagram"/>
  <p:tag name="KSO_WM_TEMPLATE_INDEX" val="2020756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4:55:36&quot;,&quot;maxSize&quot;:{&quot;size1&quot;:55.6},&quot;minSize&quot;:{&quot;size1&quot;:44.4},&quot;normalSize&quot;:{&quot;size1&quot;:55.59981481481482},&quot;subLayout&quot;:[{&quot;id&quot;:&quot;2021-04-01T14:55:36&quot;,&quot;margin&quot;:{&quot;bottom&quot;:0,&quot;left&quot;:3.809999942779541,&quot;right&quot;:18.202999114990234,&quot;top&quot;:6.349999904632568},&quot;type&quot;:0},{&quot;id&quot;:&quot;2021-04-01T14:55:36&quot;,&quot;margin&quot;:{&quot;bottom&quot;:3.809999942779541,&quot;left&quot;:3.809999942779541,&quot;right&quot;:18.202999114990234,&quot;top&quot;:1.2699999809265137}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d4c49734f4fab75e3461db"/>
  <p:tag name="KSO_WM_CHIP_FILLPROP" val="[[{&quot;text_align&quot;:&quot;lm&quot;,&quot;text_direction&quot;:&quot;horizontal&quot;,&quot;support_big_font&quot;:false,&quot;fill_id&quot;:&quot;f54ea87d18074689a6bc8753e6e17b76&quot;,&quot;fill_align&quot;:&quot;cm&quot;,&quot;chip_types&quot;:[&quot;picture&quot;]},{&quot;text_align&quot;:&quot;lb&quot;,&quot;text_direction&quot;:&quot;horizontal&quot;,&quot;support_big_font&quot;:true,&quot;fill_id&quot;:&quot;d07c7e87c4bf44558d4d6f4ba2f52dcf&quot;,&quot;fill_align&quot;:&quot;lb&quot;,&quot;chip_types&quot;:[&quot;header&quot;]},{&quot;text_align&quot;:&quot;lt&quot;,&quot;text_direction&quot;:&quot;horizontal&quot;,&quot;support_big_font&quot;:true,&quot;fill_id&quot;:&quot;2dd25998a6c94aecafe66050755e23f2&quot;,&quot;fill_align&quot;:&quot;lt&quot;,&quot;chip_types&quot;:[&quot;text&quot;]}]]"/>
  <p:tag name="KSO_WM_SLIDE_ID" val="diagram2020756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7*394"/>
  <p:tag name="KSO_WM_SLIDE_POSITION" val="71*72"/>
  <p:tag name="KSO_WM_TAG_VERSION" val="1.0"/>
  <p:tag name="KSO_WM_SLIDE_LAYOUT" val="a_d_f"/>
  <p:tag name="KSO_WM_SLIDE_LAYOUT_CNT" val="1_1_1"/>
  <p:tag name="KSO_WM_CHIP_DECFILLPROP" val="[]"/>
  <p:tag name="KSO_WM_CHIP_GROUPID" val="5ed746adafe44fab1839bd4f"/>
  <p:tag name="KSO_WM_SLIDE_BK_DARK_LIGHT" val="2"/>
  <p:tag name="KSO_WM_SLIDE_BACKGROUND_TYPE" val="general"/>
  <p:tag name="KSO_WM_SLIDE_SUPPORT_FEATURE_TYPE" val="0"/>
  <p:tag name="KSO_WM_TEMPLATE_ASSEMBLE_XID" val="60656e624054ed1e2fb7f78f"/>
  <p:tag name="KSO_WM_TEMPLATE_ASSEMBLE_GROUPID" val="60656e624054ed1e2fb7f78f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0953cea514e4ed582a636611af71b2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338cbdc4a524c00b9d3255bfeb96c3e"/>
  <p:tag name="KSO_WM_SLIDE_BACKGROUND_TYPE" val="frame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2363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2363"/>
  <p:tag name="KSO_WM_UNIT_VALUE" val="1325"/>
  <p:tag name="KSO_WM_TEMPLATE_ASSEMBLE_XID" val="60656f4d4054ed1e2fb80775"/>
  <p:tag name="KSO_WM_TEMPLATE_ASSEMBLE_GROUPID" val="60656f4d4054ed1e2fb80775"/>
</p:tagLst>
</file>

<file path=ppt/tags/tag331.xml><?xml version="1.0" encoding="utf-8"?>
<p:tagLst xmlns:p="http://schemas.openxmlformats.org/presentationml/2006/main">
  <p:tag name="KSO_WM_UNIT_BLOCK" val="0"/>
  <p:tag name="KSO_WM_UNIT_DEC_AREA_ID" val="40d7a0f1b3604e6c919066e9622fd25f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2363_1*i*2"/>
  <p:tag name="KSO_WM_TEMPLATE_CATEGORY" val="diagram"/>
  <p:tag name="KSO_WM_TEMPLATE_INDEX" val="20212363"/>
  <p:tag name="KSO_WM_UNIT_LAYERLEVEL" val="1"/>
  <p:tag name="KSO_WM_TAG_VERSION" val="1.0"/>
  <p:tag name="KSO_WM_BEAUTIFY_FLAG" val="#wm#"/>
  <p:tag name="KSO_WM_UNIT_SM_LIMIT_TYPE" val="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f2a0e3645e1f15ec24fd3f5"/>
  <p:tag name="KSO_WM_CHIP_XID" val="5f2a0e3645e1f15ec24fd3f6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583"/>
  <p:tag name="KSO_WM_TEMPLATE_ASSEMBLE_XID" val="60656f4d4054ed1e2fb80775"/>
  <p:tag name="KSO_WM_TEMPLATE_ASSEMBLE_GROUPID" val="60656f4d4054ed1e2fb80775"/>
</p:tagLst>
</file>

<file path=ppt/tags/tag33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2363_1*a*1"/>
  <p:tag name="KSO_WM_TEMPLATE_CATEGORY" val="diagram"/>
  <p:tag name="KSO_WM_TEMPLATE_INDEX" val="20212363"/>
  <p:tag name="KSO_WM_UNIT_LAYERLEVEL" val="1"/>
  <p:tag name="KSO_WM_TAG_VERSION" val="1.0"/>
  <p:tag name="KSO_WM_BEAUTIFY_FLAG" val="#wm#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f77d67eb39644a57bfed5af4d1c8237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951313034db6473baf2169b10d888a38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f4d4054ed1e2fb80775"/>
  <p:tag name="KSO_WM_TEMPLATE_ASSEMBLE_GROUPID" val="60656f4d4054ed1e2fb80775"/>
</p:tagLst>
</file>

<file path=ppt/tags/tag333.xml><?xml version="1.0" encoding="utf-8"?>
<p:tagLst xmlns:p="http://schemas.openxmlformats.org/presentationml/2006/main">
  <p:tag name="KSO_WM_SLIDE_ID" val="diagram2021236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12363"/>
  <p:tag name="KSO_WM_SLIDE_LAYOUT" val="a_d"/>
  <p:tag name="KSO_WM_SLIDE_LAYOUT_CNT" val="1_2"/>
  <p:tag name="KSO_WM_TEMPLATE_THUMBS_INDEX" val="1、4、7、12、13、14、15、16、17、18、20、24、25、28、33、36、40、43、44"/>
  <p:tag name="KSO_WM_SLIDE_BACKGROUND" val="[&quot;belt&quot;]"/>
  <p:tag name="KSO_WM_SLIDE_RATIO" val="1.777778"/>
  <p:tag name="KSO_WM_CHIP_INFOS" val="{&quot;type&quot;:0,&quot;layout_type&quot;:&quot;leftright&quot;,&quot;layout_feature&quot;:1,&quot;aspect_ratio&quot;:&quot;16:9&quot;,&quot;same_font_size&quot;:tru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cm&quot;,&quot;text_direction&quot;:&quot;horizontal&quot;,&quot;support_big_font&quot;:true,&quot;picture_toward&quot;:0,&quot;picture_dockside&quot;:[],&quot;fill_id&quot;:&quot;ef831b2eb3014b7a88209d15c039f7ca&quot;,&quot;fill_align&quot;:&quot;cm&quot;,&quot;chip_types&quot;:[&quot;header&quot;]},{&quot;text_align&quot;:&quot;lm&quot;,&quot;text_direction&quot;:&quot;horizontal&quot;,&quot;support_big_font&quot;:true,&quot;picture_toward&quot;:0,&quot;picture_dockside&quot;:[],&quot;fill_id&quot;:&quot;ec1d0e7cfbb14b638a97643730a97c23&quot;,&quot;fill_align&quot;:&quot;cm&quot;,&quot;chip_types&quot;:[&quot;text&quot;,&quot;picture&quot;]},{&quot;text_align&quot;:&quot;lm&quot;,&quot;text_direction&quot;:&quot;horizontal&quot;,&quot;support_big_font&quot;:true,&quot;picture_toward&quot;:0,&quot;picture_dockside&quot;:[],&quot;fill_id&quot;:&quot;cdf7762219224498bb5a576e7a382db2&quot;,&quot;fill_align&quot;:&quot;cm&quot;,&quot;chip_types&quot;:[&quot;text&quot;,&quot;picture&quot;]}]]"/>
  <p:tag name="KSO_WM_SLIDE_SIZE" val="960*288"/>
  <p:tag name="KSO_WM_SLIDE_POSITION" val="0*120"/>
  <p:tag name="KSO_WM_CHIP_XID" val="5f2a0e3645e1f15ec24fd3f6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belt&quot;}],&quot;direction&quot;:1,&quot;id&quot;:&quot;2021-04-01T15:39:04&quot;,&quot;maxSize&quot;:{&quot;size1&quot;:42.5},&quot;minSize&quot;:{&quot;size1&quot;:42.5},&quot;normalSize&quot;:{&quot;size1&quot;:42.5},&quot;subLayout&quot;:[{&quot;id&quot;:&quot;2021-04-01T15:39:04&quot;,&quot;margin&quot;:{&quot;bottom&quot;:6.7729997634887695,&quot;left&quot;:2.9629998207092285,&quot;right&quot;:2.5399999618530273,&quot;top&quot;:6.7729997634887695},&quot;type&quot;:0},{&quot;direction&quot;:1,&quot;id&quot;:&quot;2021-04-01T15:39:04&quot;,&quot;maxSize&quot;:{&quot;size1&quot;:43.5},&quot;minSize&quot;:{&quot;size1&quot;:43.5},&quot;normalSize&quot;:{&quot;size1&quot;:43.5},&quot;subLayout&quot;:[{&quot;id&quot;:&quot;2021-04-01T15:39:04&quot;,&quot;margin&quot;:{&quot;bottom&quot;:5.927000999450684,&quot;left&quot;:1.2699999809265137,&quot;right&quot;:1.2699999809265137,&quot;top&quot;:5.502999782562256},&quot;type&quot;:0},{&quot;id&quot;:&quot;2021-04-01T15:39:04&quot;,&quot;margin&quot;:{&quot;bottom&quot;:5.927000999450684,&quot;left&quot;:1.2699999809265137,&quot;right&quot;:3.809999942779541,&quot;top&quot;:5.502999782562256},&quot;type&quot;:0}],&quot;type&quot;:0}],&quot;type&quot;:0}"/>
  <p:tag name="KSO_WM_CHIP_DECFILLPROP" val="[]"/>
  <p:tag name="KSO_WM_CHIP_GROUPID" val="5f2a0e3645e1f15ec24fd3f5"/>
  <p:tag name="KSO_WM_SLIDE_BK_DARK_LIGHT" val="2"/>
  <p:tag name="KSO_WM_SLIDE_BACKGROUND_TYPE" val="belt"/>
  <p:tag name="KSO_WM_SLIDE_SUPPORT_FEATURE_TYPE" val="0"/>
  <p:tag name="KSO_WM_SLIDE_SAME_FONT_SIZE" val="1"/>
  <p:tag name="KSO_WM_TEMPLATE_ASSEMBLE_XID" val="60656f4d4054ed1e2fb80775"/>
  <p:tag name="KSO_WM_TEMPLATE_ASSEMBLE_GROUPID" val="60656f4d4054ed1e2fb80775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2363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2363"/>
  <p:tag name="KSO_WM_UNIT_VALUE" val="1325"/>
  <p:tag name="KSO_WM_TEMPLATE_ASSEMBLE_XID" val="60656f4d4054ed1e2fb80775"/>
  <p:tag name="KSO_WM_TEMPLATE_ASSEMBLE_GROUPID" val="60656f4d4054ed1e2fb80775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2363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2363"/>
  <p:tag name="KSO_WM_UNIT_VALUE" val="1325"/>
  <p:tag name="KSO_WM_TEMPLATE_ASSEMBLE_XID" val="60656f4d4054ed1e2fb80775"/>
  <p:tag name="KSO_WM_TEMPLATE_ASSEMBLE_GROUPID" val="60656f4d4054ed1e2fb80775"/>
</p:tagLst>
</file>

<file path=ppt/tags/tag336.xml><?xml version="1.0" encoding="utf-8"?>
<p:tagLst xmlns:p="http://schemas.openxmlformats.org/presentationml/2006/main">
  <p:tag name="KSO_WM_UNIT_BLOCK" val="0"/>
  <p:tag name="KSO_WM_UNIT_DEC_AREA_ID" val="40d7a0f1b3604e6c919066e9622fd25f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2363_1*i*2"/>
  <p:tag name="KSO_WM_TEMPLATE_CATEGORY" val="diagram"/>
  <p:tag name="KSO_WM_TEMPLATE_INDEX" val="20212363"/>
  <p:tag name="KSO_WM_UNIT_LAYERLEVEL" val="1"/>
  <p:tag name="KSO_WM_TAG_VERSION" val="1.0"/>
  <p:tag name="KSO_WM_BEAUTIFY_FLAG" val="#wm#"/>
  <p:tag name="KSO_WM_UNIT_SM_LIMIT_TYPE" val="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f2a0e3645e1f15ec24fd3f5"/>
  <p:tag name="KSO_WM_CHIP_XID" val="5f2a0e3645e1f15ec24fd3f6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583"/>
  <p:tag name="KSO_WM_TEMPLATE_ASSEMBLE_XID" val="60656f4d4054ed1e2fb80775"/>
  <p:tag name="KSO_WM_TEMPLATE_ASSEMBLE_GROUPID" val="60656f4d4054ed1e2fb80775"/>
</p:tagLst>
</file>

<file path=ppt/tags/tag33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2363_1*a*1"/>
  <p:tag name="KSO_WM_TEMPLATE_CATEGORY" val="diagram"/>
  <p:tag name="KSO_WM_TEMPLATE_INDEX" val="20212363"/>
  <p:tag name="KSO_WM_UNIT_LAYERLEVEL" val="1"/>
  <p:tag name="KSO_WM_TAG_VERSION" val="1.0"/>
  <p:tag name="KSO_WM_BEAUTIFY_FLAG" val="#wm#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f77d67eb39644a57bfed5af4d1c8237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951313034db6473baf2169b10d888a38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f4d4054ed1e2fb80775"/>
  <p:tag name="KSO_WM_TEMPLATE_ASSEMBLE_GROUPID" val="60656f4d4054ed1e2fb80775"/>
</p:tagLst>
</file>

<file path=ppt/tags/tag338.xml><?xml version="1.0" encoding="utf-8"?>
<p:tagLst xmlns:p="http://schemas.openxmlformats.org/presentationml/2006/main">
  <p:tag name="KSO_WM_SLIDE_ID" val="diagram2021236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12363"/>
  <p:tag name="KSO_WM_SLIDE_LAYOUT" val="a_d"/>
  <p:tag name="KSO_WM_SLIDE_LAYOUT_CNT" val="1_2"/>
  <p:tag name="KSO_WM_TEMPLATE_THUMBS_INDEX" val="1、4、7、12、13、14、15、16、17、18、20、24、25、28、33、36、40、43、44"/>
  <p:tag name="KSO_WM_SLIDE_BACKGROUND" val="[&quot;belt&quot;]"/>
  <p:tag name="KSO_WM_SLIDE_RATIO" val="1.777778"/>
  <p:tag name="KSO_WM_CHIP_INFOS" val="{&quot;type&quot;:0,&quot;layout_type&quot;:&quot;leftright&quot;,&quot;layout_feature&quot;:1,&quot;aspect_ratio&quot;:&quot;16:9&quot;,&quot;same_font_size&quot;:tru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cm&quot;,&quot;text_direction&quot;:&quot;horizontal&quot;,&quot;support_big_font&quot;:true,&quot;picture_toward&quot;:0,&quot;picture_dockside&quot;:[],&quot;fill_id&quot;:&quot;ef831b2eb3014b7a88209d15c039f7ca&quot;,&quot;fill_align&quot;:&quot;cm&quot;,&quot;chip_types&quot;:[&quot;header&quot;]},{&quot;text_align&quot;:&quot;lm&quot;,&quot;text_direction&quot;:&quot;horizontal&quot;,&quot;support_big_font&quot;:true,&quot;picture_toward&quot;:0,&quot;picture_dockside&quot;:[],&quot;fill_id&quot;:&quot;ec1d0e7cfbb14b638a97643730a97c23&quot;,&quot;fill_align&quot;:&quot;cm&quot;,&quot;chip_types&quot;:[&quot;text&quot;,&quot;picture&quot;]},{&quot;text_align&quot;:&quot;lm&quot;,&quot;text_direction&quot;:&quot;horizontal&quot;,&quot;support_big_font&quot;:true,&quot;picture_toward&quot;:0,&quot;picture_dockside&quot;:[],&quot;fill_id&quot;:&quot;cdf7762219224498bb5a576e7a382db2&quot;,&quot;fill_align&quot;:&quot;cm&quot;,&quot;chip_types&quot;:[&quot;text&quot;,&quot;picture&quot;]}]]"/>
  <p:tag name="KSO_WM_SLIDE_SIZE" val="960*288"/>
  <p:tag name="KSO_WM_SLIDE_POSITION" val="0*120"/>
  <p:tag name="KSO_WM_CHIP_XID" val="5f2a0e3645e1f15ec24fd3f6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belt&quot;}],&quot;direction&quot;:1,&quot;id&quot;:&quot;2021-04-01T15:39:04&quot;,&quot;maxSize&quot;:{&quot;size1&quot;:42.5},&quot;minSize&quot;:{&quot;size1&quot;:42.5},&quot;normalSize&quot;:{&quot;size1&quot;:42.5},&quot;subLayout&quot;:[{&quot;id&quot;:&quot;2021-04-01T15:39:04&quot;,&quot;margin&quot;:{&quot;bottom&quot;:6.7729997634887695,&quot;left&quot;:2.9629998207092285,&quot;right&quot;:2.5399999618530273,&quot;top&quot;:6.7729997634887695},&quot;type&quot;:0},{&quot;direction&quot;:1,&quot;id&quot;:&quot;2021-04-01T15:39:04&quot;,&quot;maxSize&quot;:{&quot;size1&quot;:43.5},&quot;minSize&quot;:{&quot;size1&quot;:43.5},&quot;normalSize&quot;:{&quot;size1&quot;:43.5},&quot;subLayout&quot;:[{&quot;id&quot;:&quot;2021-04-01T15:39:04&quot;,&quot;margin&quot;:{&quot;bottom&quot;:5.927000999450684,&quot;left&quot;:1.2699999809265137,&quot;right&quot;:1.2699999809265137,&quot;top&quot;:5.502999782562256},&quot;type&quot;:0},{&quot;id&quot;:&quot;2021-04-01T15:39:04&quot;,&quot;margin&quot;:{&quot;bottom&quot;:5.927000999450684,&quot;left&quot;:1.2699999809265137,&quot;right&quot;:3.809999942779541,&quot;top&quot;:5.502999782562256},&quot;type&quot;:0}],&quot;type&quot;:0}],&quot;type&quot;:0}"/>
  <p:tag name="KSO_WM_CHIP_DECFILLPROP" val="[]"/>
  <p:tag name="KSO_WM_CHIP_GROUPID" val="5f2a0e3645e1f15ec24fd3f5"/>
  <p:tag name="KSO_WM_SLIDE_BK_DARK_LIGHT" val="2"/>
  <p:tag name="KSO_WM_SLIDE_BACKGROUND_TYPE" val="belt"/>
  <p:tag name="KSO_WM_SLIDE_SUPPORT_FEATURE_TYPE" val="0"/>
  <p:tag name="KSO_WM_SLIDE_SAME_FONT_SIZE" val="1"/>
  <p:tag name="KSO_WM_TEMPLATE_ASSEMBLE_XID" val="60656f4d4054ed1e2fb80775"/>
  <p:tag name="KSO_WM_TEMPLATE_ASSEMBLE_GROUPID" val="60656f4d4054ed1e2fb80775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7575_1*i*1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7090df619eb24a29be860caa3f1e17f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ed7460cafe44fab1839bd1a"/>
  <p:tag name="KSO_WM_CHIP_XID" val="5ed212f9daf2e53b70be3eb1"/>
  <p:tag name="KSO_WM_TEMPLATE_ASSEMBLE_XID" val="60656e6e4054ed1e2fb7f894"/>
  <p:tag name="KSO_WM_TEMPLATE_ASSEMBLE_GROUPID" val="60656e6e4054ed1e2fb7f894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24e29fb60c1407381891ada359ddba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51a10f8ff6b4e9fadc85b7835e6fe71"/>
  <p:tag name="KSO_WM_SLIDE_BACKGROUND_TYPE" val="frame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575_1*i*2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UNIT_DEC_AREA_ID" val="008b2d3867524338a4cb096811b1bae7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65"/>
  <p:tag name="KSO_WM_TEMPLATE_ASSEMBLE_XID" val="60656e6e4054ed1e2fb7f894"/>
  <p:tag name="KSO_WM_TEMPLATE_ASSEMBLE_GROUPID" val="60656e6e4054ed1e2fb7f894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7575_1*i*3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1633926b034d47d5b76db74a46673418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7575_1*i*4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4cde5c3a353543559ccf52c032d187af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7575_1*i*5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e1ac2e52681843d0836ae71a8348414c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07575_1*i*6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46c5bceac97498ea01ab27e1af65450"/>
  <p:tag name="KSO_WM_UNIT_DECORATE_INFO" val="{&quot;ReferentInfo&quot;:{&quot;Id&quot;:&quot;slide&quot;,&quot;X&quot;:{&quot;Pos&quot;:2},&quot;Y&quot;:{&quot;Pos&quot;:2}},&quot;DecorateInfoX&quot;:{&quot;Pos&quot;:2,&quot;IsAbs&quot;:false},&quot;DecorateInfoY&quot;:{&quot;Pos&quot;:2,&quot;IsAbs&quot;:false},&quot;DecorateInfoW&quot;:{&quot;IsAbs&quot;:false},&quot;DecorateInfoH&quot;:{&quot;IsAbs&quot;:false},&quot;whChangeMode&quot;:1}"/>
  <p:tag name="KSO_WM_CHIP_GROUPID" val="5ed7460cafe44fab1839bd1a"/>
  <p:tag name="KSO_WM_CHIP_XID" val="5ed212f9daf2e53b70be3eb1"/>
  <p:tag name="KSO_WM_TEMPLATE_ASSEMBLE_XID" val="60656e6e4054ed1e2fb7f894"/>
  <p:tag name="KSO_WM_TEMPLATE_ASSEMBLE_GROUPID" val="60656e6e4054ed1e2fb7f894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7575_1*i*7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UNIT_DEC_AREA_ID" val="df2cb7a8eab04bd7a138f79bef914df6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65"/>
  <p:tag name="KSO_WM_TEMPLATE_ASSEMBLE_XID" val="60656e6e4054ed1e2fb7f894"/>
  <p:tag name="KSO_WM_TEMPLATE_ASSEMBLE_GROUPID" val="60656e6e4054ed1e2fb7f894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7575_1*i*8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44db627f571c4a2a8e2c26a4a2d3f54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7575_1*i*9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c7950b2ebee3495a999fea4c70b2eede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7575_1*i*10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eb3a3e7619f44262a58f8c4694f34e8d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349.xml><?xml version="1.0" encoding="utf-8"?>
<p:tagLst xmlns:p="http://schemas.openxmlformats.org/presentationml/2006/main">
  <p:tag name="KSO_WM_UNIT_TABLE_BEAUTIFY" val="smartTable{b01acb82-04ec-430c-9097-7c02b1e06aff}"/>
  <p:tag name="TABLE_ONEKEY_SKIN_IDX" val="0"/>
  <p:tag name="KSO_WM_BEAUTIFY_FLAG" val="#wm#"/>
  <p:tag name="KSO_WM_UNIT_TYPE" val="β"/>
  <p:tag name="TABLE_SKINIDX" val="0"/>
  <p:tag name="TABLE_COLORIDX" val="k"/>
</p:tagLst>
</file>

<file path=ppt/tags/tag35.xml><?xml version="1.0" encoding="utf-8"?>
<p:tagLst xmlns:p="http://schemas.openxmlformats.org/presentationml/2006/main">
  <p:tag name="KSO_WM_SLIDE_BACKGROUND_TYPE" val="frame"/>
</p:tagLst>
</file>

<file path=ppt/tags/tag350.xml><?xml version="1.0" encoding="utf-8"?>
<p:tagLst xmlns:p="http://schemas.openxmlformats.org/presentationml/2006/main">
  <p:tag name="KSO_WM_UNIT_BLOCK" val="0"/>
  <p:tag name="KSO_WM_UNIT_DEC_AREA_ID" val="30a2504febc34bd1af9864aa03396e49"/>
  <p:tag name="KSO_WM_UNIT_SM_LIMIT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diagram20207575_1*i*11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ed7460cafe44fab1839bd1a"/>
  <p:tag name="KSO_WM_CHIP_XID" val="5ed212f9daf2e53b70be3eb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40"/>
  <p:tag name="KSO_WM_TEMPLATE_ASSEMBLE_XID" val="60656e6e4054ed1e2fb7f894"/>
  <p:tag name="KSO_WM_TEMPLATE_ASSEMBLE_GROUPID" val="60656e6e4054ed1e2fb7f894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diagram20207575_1*i*12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eea7d300e8a440ea9bf30f76c40d68d4"/>
  <p:tag name="KSO_WM_UNIT_DECORATE_INFO" val="{&quot;ReferentInfo&quot;:{&quot;Id&quot;:&quot;slide&quot;,&quot;X&quot;:{&quot;Pos&quot;:0},&quot;Y&quot;:{&quot;Pos&quot;:2}},&quot;DecorateInfoX&quot;:{&quot;Pos&quot;:0,&quot;IsAbs&quot;:false},&quot;DecorateInfoY&quot;:{&quot;Pos&quot;:2,&quot;IsAbs&quot;:false},&quot;DecorateInfoW&quot;:{&quot;IsAbs&quot;:false},&quot;DecorateInfoH&quot;:{&quot;IsAbs&quot;:false},&quot;whChangeMode&quot;:0}"/>
  <p:tag name="KSO_WM_CHIP_GROUPID" val="5ed7460cafe44fab1839bd1a"/>
  <p:tag name="KSO_WM_CHIP_XID" val="5ed212f9daf2e53b70be3eb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40"/>
  <p:tag name="KSO_WM_TEMPLATE_ASSEMBLE_XID" val="60656e6e4054ed1e2fb7f894"/>
  <p:tag name="KSO_WM_TEMPLATE_ASSEMBLE_GROUPID" val="60656e6e4054ed1e2fb7f894"/>
</p:tagLst>
</file>

<file path=ppt/tags/tag352.xml><?xml version="1.0" encoding="utf-8"?>
<p:tagLst xmlns:p="http://schemas.openxmlformats.org/presentationml/2006/main">
  <p:tag name="KSO_WM_BEAUTIFY_FLAG" val="#wm#"/>
  <p:tag name="KSO_WM_TEMPLATE_CATEGORY" val="diagram"/>
  <p:tag name="KSO_WM_TEMPLATE_INDEX" val="20207575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2-09-25T23:30:09&quot;,&quot;maxSize&quot;:{&quot;size1&quot;:100},&quot;minSize&quot;:{&quot;size1&quot;:100},&quot;normalSize&quot;:{&quot;size1&quot;:100},&quot;subLayout&quot;:[{&quot;id&quot;:&quot;2022-09-25T23:30:09&quot;,&quot;margin&quot;:{&quot;bottom&quot;:2.117000102996826,&quot;left&quot;:2.5399999618530273,&quot;right&quot;:2.5399999618530273,&quot;top&quot;:2.117000102996826},&quot;type&quot;:0},{&quot;id&quot;:&quot;2022-09-25T23:30:09&quot;,&quot;type&quot;:0}],&quot;type&quot;:0}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d212f9daf2e53b70be3eb1"/>
  <p:tag name="KSO_WM_CHIP_FILLPROP" val="[[{&quot;text_align&quot;:&quot;cm&quot;,&quot;text_direction&quot;:&quot;horizontal&quot;,&quot;support_features&quot;:[&quot;collage&quot;,&quot;carousel&quot;],&quot;support_big_font&quot;:false,&quot;picture_toward&quot;:0,&quot;picture_dockside&quot;:[],&quot;fill_id&quot;:&quot;93462f48a4e641b7a117cd822d727b87&quot;,&quot;fill_align&quot;:&quot;cm&quot;,&quot;chip_types&quot;:[&quot;diagram&quot;,&quot;pictext&quot;,&quot;picture&quot;,&quot;chart&quot;,&quot;table&quot;,&quot;video&quot;]}]]"/>
  <p:tag name="KSO_WM_SLIDE_ID" val="diagram20207575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59*539"/>
  <p:tag name="KSO_WM_SLIDE_POSITION" val="0*0"/>
  <p:tag name="KSO_WM_TAG_VERSION" val="1.0"/>
  <p:tag name="KSO_WM_SLIDE_LAYOUT" val="d"/>
  <p:tag name="KSO_WM_SLIDE_LAYOUT_CNT" val="1"/>
  <p:tag name="KSO_WM_CHIP_DECFILLPROP" val="[]"/>
  <p:tag name="KSO_WM_SLIDE_BACKGROUND" val="[&quot;general&quot;]"/>
  <p:tag name="KSO_WM_CHIP_GROUPID" val="5ed7460cafe44fab1839bd1a"/>
  <p:tag name="KSO_WM_SLIDE_BK_DARK_LIGHT" val="2"/>
  <p:tag name="KSO_WM_SLIDE_BACKGROUND_TYPE" val="general"/>
  <p:tag name="KSO_WM_SLIDE_SUPPORT_FEATURE_TYPE" val="3"/>
  <p:tag name="KSO_WM_TEMPLATE_ASSEMBLE_XID" val="60656e6e4054ed1e2fb7f894"/>
  <p:tag name="KSO_WM_TEMPLATE_ASSEMBLE_GROUPID" val="60656e6e4054ed1e2fb7f894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2363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2363"/>
  <p:tag name="KSO_WM_UNIT_VALUE" val="1325"/>
  <p:tag name="KSO_WM_TEMPLATE_ASSEMBLE_XID" val="60656f4d4054ed1e2fb80775"/>
  <p:tag name="KSO_WM_TEMPLATE_ASSEMBLE_GROUPID" val="60656f4d4054ed1e2fb80775"/>
</p:tagLst>
</file>

<file path=ppt/tags/tag354.xml><?xml version="1.0" encoding="utf-8"?>
<p:tagLst xmlns:p="http://schemas.openxmlformats.org/presentationml/2006/main">
  <p:tag name="KSO_WM_UNIT_BLOCK" val="0"/>
  <p:tag name="KSO_WM_UNIT_DEC_AREA_ID" val="40d7a0f1b3604e6c919066e9622fd25f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2363_1*i*2"/>
  <p:tag name="KSO_WM_TEMPLATE_CATEGORY" val="diagram"/>
  <p:tag name="KSO_WM_TEMPLATE_INDEX" val="20212363"/>
  <p:tag name="KSO_WM_UNIT_LAYERLEVEL" val="1"/>
  <p:tag name="KSO_WM_TAG_VERSION" val="1.0"/>
  <p:tag name="KSO_WM_BEAUTIFY_FLAG" val="#wm#"/>
  <p:tag name="KSO_WM_UNIT_SM_LIMIT_TYPE" val="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f2a0e3645e1f15ec24fd3f5"/>
  <p:tag name="KSO_WM_CHIP_XID" val="5f2a0e3645e1f15ec24fd3f6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583"/>
  <p:tag name="KSO_WM_TEMPLATE_ASSEMBLE_XID" val="60656f4d4054ed1e2fb80775"/>
  <p:tag name="KSO_WM_TEMPLATE_ASSEMBLE_GROUPID" val="60656f4d4054ed1e2fb80775"/>
</p:tagLst>
</file>

<file path=ppt/tags/tag35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2363_1*a*1"/>
  <p:tag name="KSO_WM_TEMPLATE_CATEGORY" val="diagram"/>
  <p:tag name="KSO_WM_TEMPLATE_INDEX" val="20212363"/>
  <p:tag name="KSO_WM_UNIT_LAYERLEVEL" val="1"/>
  <p:tag name="KSO_WM_TAG_VERSION" val="1.0"/>
  <p:tag name="KSO_WM_BEAUTIFY_FLAG" val="#wm#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f77d67eb39644a57bfed5af4d1c8237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951313034db6473baf2169b10d888a38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f4d4054ed1e2fb80775"/>
  <p:tag name="KSO_WM_TEMPLATE_ASSEMBLE_GROUPID" val="60656f4d4054ed1e2fb80775"/>
</p:tagLst>
</file>

<file path=ppt/tags/tag356.xml><?xml version="1.0" encoding="utf-8"?>
<p:tagLst xmlns:p="http://schemas.openxmlformats.org/presentationml/2006/main">
  <p:tag name="KSO_WM_SLIDE_ID" val="diagram2021236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12363"/>
  <p:tag name="KSO_WM_SLIDE_LAYOUT" val="a_d"/>
  <p:tag name="KSO_WM_SLIDE_LAYOUT_CNT" val="1_2"/>
  <p:tag name="KSO_WM_TEMPLATE_THUMBS_INDEX" val="1、4、7、12、13、14、15、16、17、18、20、24、25、28、33、36、40、43、44"/>
  <p:tag name="KSO_WM_SLIDE_BACKGROUND" val="[&quot;belt&quot;]"/>
  <p:tag name="KSO_WM_SLIDE_RATIO" val="1.777778"/>
  <p:tag name="KSO_WM_CHIP_INFOS" val="{&quot;type&quot;:0,&quot;layout_type&quot;:&quot;leftright&quot;,&quot;layout_feature&quot;:1,&quot;aspect_ratio&quot;:&quot;16:9&quot;,&quot;same_font_size&quot;:tru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cm&quot;,&quot;text_direction&quot;:&quot;horizontal&quot;,&quot;support_big_font&quot;:true,&quot;picture_toward&quot;:0,&quot;picture_dockside&quot;:[],&quot;fill_id&quot;:&quot;ef831b2eb3014b7a88209d15c039f7ca&quot;,&quot;fill_align&quot;:&quot;cm&quot;,&quot;chip_types&quot;:[&quot;header&quot;]},{&quot;text_align&quot;:&quot;lm&quot;,&quot;text_direction&quot;:&quot;horizontal&quot;,&quot;support_big_font&quot;:true,&quot;picture_toward&quot;:0,&quot;picture_dockside&quot;:[],&quot;fill_id&quot;:&quot;ec1d0e7cfbb14b638a97643730a97c23&quot;,&quot;fill_align&quot;:&quot;cm&quot;,&quot;chip_types&quot;:[&quot;text&quot;,&quot;picture&quot;]},{&quot;text_align&quot;:&quot;lm&quot;,&quot;text_direction&quot;:&quot;horizontal&quot;,&quot;support_big_font&quot;:true,&quot;picture_toward&quot;:0,&quot;picture_dockside&quot;:[],&quot;fill_id&quot;:&quot;cdf7762219224498bb5a576e7a382db2&quot;,&quot;fill_align&quot;:&quot;cm&quot;,&quot;chip_types&quot;:[&quot;text&quot;,&quot;picture&quot;]}]]"/>
  <p:tag name="KSO_WM_SLIDE_SIZE" val="960*288"/>
  <p:tag name="KSO_WM_SLIDE_POSITION" val="0*120"/>
  <p:tag name="KSO_WM_CHIP_XID" val="5f2a0e3645e1f15ec24fd3f6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belt&quot;}],&quot;direction&quot;:1,&quot;id&quot;:&quot;2021-04-01T15:39:04&quot;,&quot;maxSize&quot;:{&quot;size1&quot;:42.5},&quot;minSize&quot;:{&quot;size1&quot;:42.5},&quot;normalSize&quot;:{&quot;size1&quot;:42.5},&quot;subLayout&quot;:[{&quot;id&quot;:&quot;2021-04-01T15:39:04&quot;,&quot;margin&quot;:{&quot;bottom&quot;:6.7729997634887695,&quot;left&quot;:2.9629998207092285,&quot;right&quot;:2.5399999618530273,&quot;top&quot;:6.7729997634887695},&quot;type&quot;:0},{&quot;direction&quot;:1,&quot;id&quot;:&quot;2021-04-01T15:39:04&quot;,&quot;maxSize&quot;:{&quot;size1&quot;:43.5},&quot;minSize&quot;:{&quot;size1&quot;:43.5},&quot;normalSize&quot;:{&quot;size1&quot;:43.5},&quot;subLayout&quot;:[{&quot;id&quot;:&quot;2021-04-01T15:39:04&quot;,&quot;margin&quot;:{&quot;bottom&quot;:5.927000999450684,&quot;left&quot;:1.2699999809265137,&quot;right&quot;:1.2699999809265137,&quot;top&quot;:5.502999782562256},&quot;type&quot;:0},{&quot;id&quot;:&quot;2021-04-01T15:39:04&quot;,&quot;margin&quot;:{&quot;bottom&quot;:5.927000999450684,&quot;left&quot;:1.2699999809265137,&quot;right&quot;:3.809999942779541,&quot;top&quot;:5.502999782562256},&quot;type&quot;:0}],&quot;type&quot;:0}],&quot;type&quot;:0}"/>
  <p:tag name="KSO_WM_CHIP_DECFILLPROP" val="[]"/>
  <p:tag name="KSO_WM_CHIP_GROUPID" val="5f2a0e3645e1f15ec24fd3f5"/>
  <p:tag name="KSO_WM_SLIDE_BK_DARK_LIGHT" val="2"/>
  <p:tag name="KSO_WM_SLIDE_BACKGROUND_TYPE" val="belt"/>
  <p:tag name="KSO_WM_SLIDE_SUPPORT_FEATURE_TYPE" val="0"/>
  <p:tag name="KSO_WM_SLIDE_SAME_FONT_SIZE" val="1"/>
  <p:tag name="KSO_WM_TEMPLATE_ASSEMBLE_XID" val="60656f4d4054ed1e2fb80775"/>
  <p:tag name="KSO_WM_TEMPLATE_ASSEMBLE_GROUPID" val="60656f4d4054ed1e2fb80775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359.xml><?xml version="1.0" encoding="utf-8"?>
<p:tagLst xmlns:p="http://schemas.openxmlformats.org/presentationml/2006/main">
  <p:tag name="KSO_WM_UNIT_VALUE" val="1227*1692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7568_1*d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70ee262814724efb8540711c5a829ac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b7efb76a4cc40b496a98437f9f4656e"/>
  <p:tag name="KSO_WM_TEMPLATE_ASSEMBLE_XID" val="60656e624054ed1e2fb7f78f"/>
  <p:tag name="KSO_WM_TEMPLATE_ASSEMBLE_GROUPID" val="60656e624054ed1e2fb7f78f"/>
</p:tagLst>
</file>

<file path=ppt/tags/tag36.xml><?xml version="1.0" encoding="utf-8"?>
<p:tagLst xmlns:p="http://schemas.openxmlformats.org/presentationml/2006/main">
  <p:tag name="KSO_WM_SLIDE_BACKGROUND_TYPE" val="frame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7568_1*i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5258a073a6a74e08a9432da0f5f79d3e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568_1*i*2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7568_1*i*3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7568_1*i*4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7568_1*i*5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65.xml><?xml version="1.0" encoding="utf-8"?>
<p:tagLst xmlns:p="http://schemas.openxmlformats.org/presentationml/2006/main">
  <p:tag name="KSO_WM_BEAUTIFY_FLAG" val="#wm#"/>
  <p:tag name="KSO_WM_TAG_VERSION" val="1.0"/>
  <p:tag name="KSO_WM_UNIT_LAYERLEVEL" val="1"/>
  <p:tag name="KSO_WM_TEMPLATE_INDEX" val="20207568"/>
  <p:tag name="KSO_WM_TEMPLATE_CATEGORY" val="diagram"/>
  <p:tag name="KSO_WM_UNIT_ID" val="diagram20207568_1*i*6"/>
  <p:tag name="KSO_WM_UNIT_INDEX" val="6"/>
  <p:tag name="KSO_WM_UNIT_TYPE" val="i"/>
  <p:tag name="KSO_WM_UNIT_DIAGRAM_ISREFERUNIT" val="0"/>
  <p:tag name="KSO_WM_UNIT_DIAGRAM_ISNUMVISUAL" val="0"/>
  <p:tag name="KSO_WM_UNIT_COMPATIBLE" val="0"/>
  <p:tag name="KSO_WM_UNIT_HIGHLIGHT" val="0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2,&quot;IsAbs&quot;:false},&quot;DecorateInfoY&quot;:{&quot;Pos&quot;:1,&quot;IsAbs&quot;:false},&quot;DecorateInfoW&quot;:{&quot;IsAbs&quot;:false},&quot;DecorateInfoH&quot;:{&quot;IsAbs&quot;:false},&quot;whChangeMode&quot;:1}"/>
  <p:tag name="KSO_WM_UNIT_BK_DARK_LIGHT" val="2"/>
  <p:tag name="KSO_WM_UNIT_DEC_AREA_ID" val="1d09621b02184e528886ba17c52b391d"/>
  <p:tag name="KSO_WM_CHIP_GROUPID" val="5ed746adafe44fab1839bd4f"/>
  <p:tag name="KSO_WM_CHIP_XID" val="5ed4c49734f4fab75e3461db"/>
  <p:tag name="KSO_WM_UNIT_FILL_FORE_SCHEMECOLOR_INDEX_BRIGHTNESS" val="0.25"/>
  <p:tag name="KSO_WM_UNIT_FILL_FORE_SCHEMECOLOR_INDEX" val="13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30"/>
  <p:tag name="KSO_WM_TEMPLATE_ASSEMBLE_XID" val="60656e624054ed1e2fb7f78f"/>
  <p:tag name="KSO_WM_TEMPLATE_ASSEMBLE_GROUPID" val="60656e624054ed1e2fb7f78f"/>
</p:tagLst>
</file>

<file path=ppt/tags/tag36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568_1*a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0739d2435a94bfb9fa3e08de09fab6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80eddc5678f24ad6839c74bc1c037ca7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367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568_1*f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565f75278ce94261b29b2eb39ac3e44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9b4a8207908d4acd84e8c24206c8152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7568_1*i*7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5fb7255effb841be916d163296fda691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60739d2435a94bfb9fa3e08de09fab6a&quot;,&quot;X&quot;:{&quot;Pos&quot;:0},&quot;Y&quot;:{&quot;Pos&quot;:2}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7568_1*i*8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7"/>
  <p:tag name="KSO_WM_TEMPLATE_ASSEMBLE_XID" val="60656e624054ed1e2fb7f78f"/>
  <p:tag name="KSO_WM_TEMPLATE_ASSEMBLE_GROUPID" val="60656e624054ed1e2fb7f78f"/>
</p:tagLst>
</file>

<file path=ppt/tags/tag37.xml><?xml version="1.0" encoding="utf-8"?>
<p:tagLst xmlns:p="http://schemas.openxmlformats.org/presentationml/2006/main">
  <p:tag name="KSO_WM_SLIDE_BACKGROUND_TYPE" val="frame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7568_1*i*9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6e624054ed1e2fb7f78f"/>
  <p:tag name="KSO_WM_TEMPLATE_ASSEMBLE_GROUPID" val="60656e624054ed1e2fb7f78f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7568_1*i*10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06a934e183db4f20b62c9f8bfbd12695"/>
  <p:tag name="KSO_WM_UNIT_DECORATE_INFO" val="{&quot;ReferentInfo&quot;:{&quot;Id&quot;:&quot;1d09621b02184e528886ba17c52b391d&quot;,&quot;X&quot;:{&quot;Pos&quot;:0},&quot;Y&quot;:{&quot;Pos&quot;:2}},&quot;DecorateInfoX&quot;:{&quot;Pos&quot;:0,&quot;IsAbs&quot;:true},&quot;DecorateInfoY&quot;:{&quot;Pos&quot;:2,&quot;IsAbs&quot;:true},&quot;DecorateInfoW&quot;:{&quot;IsAbs&quot;:true},&quot;DecorateInfoH&quot;:{&quot;IsAbs&quot;:true},&quot;whChangeMode&quot;:0}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2"/>
  <p:tag name="KSO_WM_TEMPLATE_ASSEMBLE_XID" val="60656e624054ed1e2fb7f78f"/>
  <p:tag name="KSO_WM_TEMPLATE_ASSEMBLE_GROUPID" val="60656e624054ed1e2fb7f78f"/>
</p:tagLst>
</file>

<file path=ppt/tags/tag372.xml><?xml version="1.0" encoding="utf-8"?>
<p:tagLst xmlns:p="http://schemas.openxmlformats.org/presentationml/2006/main">
  <p:tag name="KSO_WM_BEAUTIFY_FLAG" val="#wm#"/>
  <p:tag name="KSO_WM_TEMPLATE_CATEGORY" val="diagram"/>
  <p:tag name="KSO_WM_TEMPLATE_INDEX" val="2020756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4:55:36&quot;,&quot;maxSize&quot;:{&quot;size1&quot;:55.6},&quot;minSize&quot;:{&quot;size1&quot;:44.4},&quot;normalSize&quot;:{&quot;size1&quot;:55.59981481481482},&quot;subLayout&quot;:[{&quot;id&quot;:&quot;2021-04-01T14:55:36&quot;,&quot;margin&quot;:{&quot;bottom&quot;:0,&quot;left&quot;:3.809999942779541,&quot;right&quot;:18.202999114990234,&quot;top&quot;:6.349999904632568},&quot;type&quot;:0},{&quot;id&quot;:&quot;2021-04-01T14:55:36&quot;,&quot;margin&quot;:{&quot;bottom&quot;:3.809999942779541,&quot;left&quot;:3.809999942779541,&quot;right&quot;:18.202999114990234,&quot;top&quot;:1.2699999809265137}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d4c49734f4fab75e3461db"/>
  <p:tag name="KSO_WM_CHIP_FILLPROP" val="[[{&quot;text_align&quot;:&quot;lm&quot;,&quot;text_direction&quot;:&quot;horizontal&quot;,&quot;support_big_font&quot;:false,&quot;fill_id&quot;:&quot;f54ea87d18074689a6bc8753e6e17b76&quot;,&quot;fill_align&quot;:&quot;cm&quot;,&quot;chip_types&quot;:[&quot;picture&quot;]},{&quot;text_align&quot;:&quot;lb&quot;,&quot;text_direction&quot;:&quot;horizontal&quot;,&quot;support_big_font&quot;:true,&quot;fill_id&quot;:&quot;d07c7e87c4bf44558d4d6f4ba2f52dcf&quot;,&quot;fill_align&quot;:&quot;lb&quot;,&quot;chip_types&quot;:[&quot;header&quot;]},{&quot;text_align&quot;:&quot;lt&quot;,&quot;text_direction&quot;:&quot;horizontal&quot;,&quot;support_big_font&quot;:true,&quot;fill_id&quot;:&quot;2dd25998a6c94aecafe66050755e23f2&quot;,&quot;fill_align&quot;:&quot;lt&quot;,&quot;chip_types&quot;:[&quot;text&quot;]}]]"/>
  <p:tag name="KSO_WM_SLIDE_ID" val="diagram2020756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7*394"/>
  <p:tag name="KSO_WM_SLIDE_POSITION" val="71*72"/>
  <p:tag name="KSO_WM_TAG_VERSION" val="1.0"/>
  <p:tag name="KSO_WM_SLIDE_LAYOUT" val="a_d_f"/>
  <p:tag name="KSO_WM_SLIDE_LAYOUT_CNT" val="1_1_1"/>
  <p:tag name="KSO_WM_CHIP_DECFILLPROP" val="[]"/>
  <p:tag name="KSO_WM_CHIP_GROUPID" val="5ed746adafe44fab1839bd4f"/>
  <p:tag name="KSO_WM_SLIDE_BK_DARK_LIGHT" val="2"/>
  <p:tag name="KSO_WM_SLIDE_BACKGROUND_TYPE" val="general"/>
  <p:tag name="KSO_WM_SLIDE_SUPPORT_FEATURE_TYPE" val="0"/>
  <p:tag name="KSO_WM_TEMPLATE_ASSEMBLE_XID" val="60656e624054ed1e2fb7f78f"/>
  <p:tag name="KSO_WM_TEMPLATE_ASSEMBLE_GROUPID" val="60656e624054ed1e2fb7f78f"/>
</p:tagLst>
</file>

<file path=ppt/tags/tag373.xml><?xml version="1.0" encoding="utf-8"?>
<p:tagLst xmlns:p="http://schemas.openxmlformats.org/presentationml/2006/main">
  <p:tag name="KSO_WM_UNIT_TEXTBOXSTYLE_GUID" val="{7cc237d3-b926-48f7-bc11-0b09c6b24a44}"/>
</p:tagLst>
</file>

<file path=ppt/tags/tag374.xml><?xml version="1.0" encoding="utf-8"?>
<p:tagLst xmlns:p="http://schemas.openxmlformats.org/presentationml/2006/main">
  <p:tag name="KSO_WM_UNIT_TEXTBOXSTYLE_SHAPETYPE" val="1"/>
  <p:tag name="KSO_WM_UNIT_TEXTBOXSTYLE_ADJUSTLEFT" val="0_-82.2"/>
  <p:tag name="KSO_WM_UNIT_TEXTBOXSTYLE_ADJUSTTOP" val="0_0"/>
  <p:tag name="KSO_WM_UNIT_TEXTBOXSTYLE_ADJUSTHEIGTH" val="100_5.2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884_86*i*1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75.xml><?xml version="1.0" encoding="utf-8"?>
<p:tagLst xmlns:p="http://schemas.openxmlformats.org/presentationml/2006/main">
  <p:tag name="KSO_WM_UNIT_TEXTBOXSTYLE_SHAPETYPE" val="1"/>
  <p:tag name="KSO_WM_UNIT_TEXTBOXSTYLE_ADJUSTLEFT" val="0_-29.2"/>
  <p:tag name="KSO_WM_UNIT_TEXTBOXSTYLE_ADJUSTTOP" val="0_0"/>
  <p:tag name="KSO_WM_UNIT_TEXTBOXSTYLE_ADJUSTHEIGTH" val="100_5.2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884_86*i*2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76.xml><?xml version="1.0" encoding="utf-8"?>
<p:tagLst xmlns:p="http://schemas.openxmlformats.org/presentationml/2006/main">
  <p:tag name="KSO_WM_UNIT_TEXTBOXSTYLE_SHAPETYPE" val="1"/>
  <p:tag name="KSO_WM_UNIT_TEXTBOXSTYLE_ADJUSTLEFT" val="100_353.8174"/>
  <p:tag name="KSO_WM_UNIT_TEXTBOXSTYLE_ADJUSTTOP" val="0_7.374884"/>
  <p:tag name="KSO_WM_UNIT_TEXTBOXSTYLE_FOLLOWHEIGHT" val="100_-14.7498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mixed20201884_86*i*3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77.xml><?xml version="1.0" encoding="utf-8"?>
<p:tagLst xmlns:p="http://schemas.openxmlformats.org/presentationml/2006/main">
  <p:tag name="KSO_WM_UNIT_TEXTBOXSTYLE_SHAPETYPE" val="1"/>
  <p:tag name="KSO_WM_UNIT_TEXTBOXSTYLE_ADJUSTLEFT" val="100_370.5674"/>
  <p:tag name="KSO_WM_UNIT_TEXTBOXSTYLE_ADJUSTTOP" val="0_7.374884"/>
  <p:tag name="KSO_WM_UNIT_TEXTBOXSTYLE_FOLLOWHEIGHT" val="100_-14.7498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mixed20201884_86*i*4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78.xml><?xml version="1.0" encoding="utf-8"?>
<p:tagLst xmlns:p="http://schemas.openxmlformats.org/presentationml/2006/main">
  <p:tag name="KSO_WM_UNIT_TEXTBOXSTYLE_SHAPETYPE" val="1"/>
  <p:tag name="KSO_WM_UNIT_TEXTBOXSTYLE_ADJUSTLEFT" val="0_0"/>
  <p:tag name="KSO_WM_UNIT_TEXTBOXSTYLE_ADJUSTTOP" val="100_5.250002"/>
  <p:tag name="KSO_WM_UNIT_TEXTBOXSTYLE_ADJUSTWIDTH" val="100_423.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mixed20201884_86*i*5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LINE_FORE_SCHEMECOLOR_INDEX_BRIGHTNESS" val="-0.25"/>
  <p:tag name="KSO_WM_UNIT_LINE_FORE_SCHEMECOLOR_INDEX" val="14"/>
  <p:tag name="KSO_WM_UNIT_LINE_FILL_TYPE" val="2"/>
</p:tagLst>
</file>

<file path=ppt/tags/tag379.xml><?xml version="1.0" encoding="utf-8"?>
<p:tagLst xmlns:p="http://schemas.openxmlformats.org/presentationml/2006/main">
  <p:tag name="KSO_WM_UNIT_ISCONTENTSTITLE" val="0"/>
  <p:tag name="KSO_WM_UNIT_TEXTBOXSTYLE_SHAPETYPE" val="0"/>
  <p:tag name="KSO_WM_UNIT_TEXTBOXSTYLE_TEMPLATETYPE" val="1"/>
  <p:tag name="KSO_WM_UNIT_PRESET_TEXT" val="单击此处输入正文标题内容"/>
  <p:tag name="KSO_WM_UNIT_NOCLEAR" val="1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mixed20201884_86*f*1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TEXTBOXSTYLE_TYPE" val="3"/>
  <p:tag name="KSO_WM_UNIT_TEXT_FILL_FORE_SCHEMECOLOR_INDEX_BRIGHTNESS" val="0.25"/>
  <p:tag name="KSO_WM_UNIT_TEXT_FILL_FORE_SCHEMECOLOR_INDEX" val="13"/>
  <p:tag name="KSO_WM_UNIT_TEXT_FILL_TYPE" val="1"/>
</p:tagLst>
</file>

<file path=ppt/tags/tag38.xml><?xml version="1.0" encoding="utf-8"?>
<p:tagLst xmlns:p="http://schemas.openxmlformats.org/presentationml/2006/main">
  <p:tag name="KSO_WM_SLIDE_BACKGROUND_TYPE" val="frame"/>
</p:tagLst>
</file>

<file path=ppt/tags/tag380.xml><?xml version="1.0" encoding="utf-8"?>
<p:tagLst xmlns:p="http://schemas.openxmlformats.org/presentationml/2006/main">
  <p:tag name="KSO_WM_UNIT_TEXTBOXSTYLE_GUID" val="{7cc237d3-b926-48f7-bc11-0b09c6b24a44}"/>
</p:tagLst>
</file>

<file path=ppt/tags/tag381.xml><?xml version="1.0" encoding="utf-8"?>
<p:tagLst xmlns:p="http://schemas.openxmlformats.org/presentationml/2006/main">
  <p:tag name="KSO_WM_UNIT_TEXTBOXSTYLE_SHAPETYPE" val="1"/>
  <p:tag name="KSO_WM_UNIT_TEXTBOXSTYLE_ADJUSTLEFT" val="0_-82.2"/>
  <p:tag name="KSO_WM_UNIT_TEXTBOXSTYLE_ADJUSTTOP" val="0_0"/>
  <p:tag name="KSO_WM_UNIT_TEXTBOXSTYLE_ADJUSTHEIGTH" val="100_5.2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884_86*i*1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82.xml><?xml version="1.0" encoding="utf-8"?>
<p:tagLst xmlns:p="http://schemas.openxmlformats.org/presentationml/2006/main">
  <p:tag name="KSO_WM_UNIT_TEXTBOXSTYLE_SHAPETYPE" val="1"/>
  <p:tag name="KSO_WM_UNIT_TEXTBOXSTYLE_ADJUSTLEFT" val="0_-29.2"/>
  <p:tag name="KSO_WM_UNIT_TEXTBOXSTYLE_ADJUSTTOP" val="0_0"/>
  <p:tag name="KSO_WM_UNIT_TEXTBOXSTYLE_ADJUSTHEIGTH" val="100_5.2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884_86*i*2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83.xml><?xml version="1.0" encoding="utf-8"?>
<p:tagLst xmlns:p="http://schemas.openxmlformats.org/presentationml/2006/main">
  <p:tag name="KSO_WM_UNIT_TEXTBOXSTYLE_SHAPETYPE" val="1"/>
  <p:tag name="KSO_WM_UNIT_TEXTBOXSTYLE_ADJUSTLEFT" val="100_353.8174"/>
  <p:tag name="KSO_WM_UNIT_TEXTBOXSTYLE_ADJUSTTOP" val="0_7.374884"/>
  <p:tag name="KSO_WM_UNIT_TEXTBOXSTYLE_FOLLOWHEIGHT" val="100_-14.7498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mixed20201884_86*i*3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84.xml><?xml version="1.0" encoding="utf-8"?>
<p:tagLst xmlns:p="http://schemas.openxmlformats.org/presentationml/2006/main">
  <p:tag name="KSO_WM_UNIT_TEXTBOXSTYLE_SHAPETYPE" val="1"/>
  <p:tag name="KSO_WM_UNIT_TEXTBOXSTYLE_ADJUSTLEFT" val="100_370.5674"/>
  <p:tag name="KSO_WM_UNIT_TEXTBOXSTYLE_ADJUSTTOP" val="0_7.374884"/>
  <p:tag name="KSO_WM_UNIT_TEXTBOXSTYLE_FOLLOWHEIGHT" val="100_-14.7498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mixed20201884_86*i*4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85.xml><?xml version="1.0" encoding="utf-8"?>
<p:tagLst xmlns:p="http://schemas.openxmlformats.org/presentationml/2006/main">
  <p:tag name="KSO_WM_UNIT_TEXTBOXSTYLE_SHAPETYPE" val="1"/>
  <p:tag name="KSO_WM_UNIT_TEXTBOXSTYLE_ADJUSTLEFT" val="0_0"/>
  <p:tag name="KSO_WM_UNIT_TEXTBOXSTYLE_ADJUSTTOP" val="100_5.250002"/>
  <p:tag name="KSO_WM_UNIT_TEXTBOXSTYLE_ADJUSTWIDTH" val="100_423.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mixed20201884_86*i*5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LINE_FORE_SCHEMECOLOR_INDEX_BRIGHTNESS" val="-0.25"/>
  <p:tag name="KSO_WM_UNIT_LINE_FORE_SCHEMECOLOR_INDEX" val="14"/>
  <p:tag name="KSO_WM_UNIT_LINE_FILL_TYPE" val="2"/>
</p:tagLst>
</file>

<file path=ppt/tags/tag386.xml><?xml version="1.0" encoding="utf-8"?>
<p:tagLst xmlns:p="http://schemas.openxmlformats.org/presentationml/2006/main">
  <p:tag name="KSO_WM_UNIT_ISCONTENTSTITLE" val="0"/>
  <p:tag name="KSO_WM_UNIT_TEXTBOXSTYLE_SHAPETYPE" val="0"/>
  <p:tag name="KSO_WM_UNIT_TEXTBOXSTYLE_TEMPLATETYPE" val="1"/>
  <p:tag name="KSO_WM_UNIT_PRESET_TEXT" val="单击此处输入正文标题内容"/>
  <p:tag name="KSO_WM_UNIT_NOCLEAR" val="1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mixed20201884_86*f*1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TEXTBOXSTYLE_TYPE" val="3"/>
  <p:tag name="KSO_WM_UNIT_TEXT_FILL_FORE_SCHEMECOLOR_INDEX_BRIGHTNESS" val="0.25"/>
  <p:tag name="KSO_WM_UNIT_TEXT_FILL_FORE_SCHEMECOLOR_INDEX" val="13"/>
  <p:tag name="KSO_WM_UNIT_TEXT_FILL_TYPE" val="1"/>
</p:tagLst>
</file>

<file path=ppt/tags/tag387.xml><?xml version="1.0" encoding="utf-8"?>
<p:tagLst xmlns:p="http://schemas.openxmlformats.org/presentationml/2006/main">
  <p:tag name="KSO_WM_UNIT_TEXTBOXSTYLE_GUID" val="{7cc237d3-b926-48f7-bc11-0b09c6b24a44}"/>
</p:tagLst>
</file>

<file path=ppt/tags/tag388.xml><?xml version="1.0" encoding="utf-8"?>
<p:tagLst xmlns:p="http://schemas.openxmlformats.org/presentationml/2006/main">
  <p:tag name="KSO_WM_UNIT_TEXTBOXSTYLE_SHAPETYPE" val="1"/>
  <p:tag name="KSO_WM_UNIT_TEXTBOXSTYLE_ADJUSTLEFT" val="0_-82.2"/>
  <p:tag name="KSO_WM_UNIT_TEXTBOXSTYLE_ADJUSTTOP" val="0_0"/>
  <p:tag name="KSO_WM_UNIT_TEXTBOXSTYLE_ADJUSTHEIGTH" val="100_5.2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884_86*i*1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89.xml><?xml version="1.0" encoding="utf-8"?>
<p:tagLst xmlns:p="http://schemas.openxmlformats.org/presentationml/2006/main">
  <p:tag name="KSO_WM_UNIT_TEXTBOXSTYLE_SHAPETYPE" val="1"/>
  <p:tag name="KSO_WM_UNIT_TEXTBOXSTYLE_ADJUSTLEFT" val="0_-29.2"/>
  <p:tag name="KSO_WM_UNIT_TEXTBOXSTYLE_ADJUSTTOP" val="0_0"/>
  <p:tag name="KSO_WM_UNIT_TEXTBOXSTYLE_ADJUSTHEIGTH" val="100_5.2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884_86*i*2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9.xml><?xml version="1.0" encoding="utf-8"?>
<p:tagLst xmlns:p="http://schemas.openxmlformats.org/presentationml/2006/main">
  <p:tag name="KSO_WM_SLIDE_BACKGROUND_TYPE" val="frame"/>
</p:tagLst>
</file>

<file path=ppt/tags/tag390.xml><?xml version="1.0" encoding="utf-8"?>
<p:tagLst xmlns:p="http://schemas.openxmlformats.org/presentationml/2006/main">
  <p:tag name="KSO_WM_UNIT_TEXTBOXSTYLE_SHAPETYPE" val="1"/>
  <p:tag name="KSO_WM_UNIT_TEXTBOXSTYLE_ADJUSTLEFT" val="100_353.8174"/>
  <p:tag name="KSO_WM_UNIT_TEXTBOXSTYLE_ADJUSTTOP" val="0_7.374884"/>
  <p:tag name="KSO_WM_UNIT_TEXTBOXSTYLE_FOLLOWHEIGHT" val="100_-14.7498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mixed20201884_86*i*3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91.xml><?xml version="1.0" encoding="utf-8"?>
<p:tagLst xmlns:p="http://schemas.openxmlformats.org/presentationml/2006/main">
  <p:tag name="KSO_WM_UNIT_TEXTBOXSTYLE_SHAPETYPE" val="1"/>
  <p:tag name="KSO_WM_UNIT_TEXTBOXSTYLE_ADJUSTLEFT" val="100_370.5674"/>
  <p:tag name="KSO_WM_UNIT_TEXTBOXSTYLE_ADJUSTTOP" val="0_7.374884"/>
  <p:tag name="KSO_WM_UNIT_TEXTBOXSTYLE_FOLLOWHEIGHT" val="100_-14.7498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mixed20201884_86*i*4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92.xml><?xml version="1.0" encoding="utf-8"?>
<p:tagLst xmlns:p="http://schemas.openxmlformats.org/presentationml/2006/main">
  <p:tag name="KSO_WM_UNIT_TEXTBOXSTYLE_SHAPETYPE" val="1"/>
  <p:tag name="KSO_WM_UNIT_TEXTBOXSTYLE_ADJUSTLEFT" val="0_0"/>
  <p:tag name="KSO_WM_UNIT_TEXTBOXSTYLE_ADJUSTTOP" val="100_5.250002"/>
  <p:tag name="KSO_WM_UNIT_TEXTBOXSTYLE_ADJUSTWIDTH" val="100_423.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mixed20201884_86*i*5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LINE_FORE_SCHEMECOLOR_INDEX_BRIGHTNESS" val="-0.25"/>
  <p:tag name="KSO_WM_UNIT_LINE_FORE_SCHEMECOLOR_INDEX" val="14"/>
  <p:tag name="KSO_WM_UNIT_LINE_FILL_TYPE" val="2"/>
</p:tagLst>
</file>

<file path=ppt/tags/tag393.xml><?xml version="1.0" encoding="utf-8"?>
<p:tagLst xmlns:p="http://schemas.openxmlformats.org/presentationml/2006/main">
  <p:tag name="KSO_WM_UNIT_ISCONTENTSTITLE" val="0"/>
  <p:tag name="KSO_WM_UNIT_TEXTBOXSTYLE_SHAPETYPE" val="0"/>
  <p:tag name="KSO_WM_UNIT_TEXTBOXSTYLE_TEMPLATETYPE" val="1"/>
  <p:tag name="KSO_WM_UNIT_PRESET_TEXT" val="单击此处输入正文标题内容"/>
  <p:tag name="KSO_WM_UNIT_NOCLEAR" val="1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mixed20201884_86*f*1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TEXTBOXSTYLE_TYPE" val="3"/>
  <p:tag name="KSO_WM_UNIT_TEXT_FILL_FORE_SCHEMECOLOR_INDEX_BRIGHTNESS" val="0.25"/>
  <p:tag name="KSO_WM_UNIT_TEXT_FILL_FORE_SCHEMECOLOR_INDEX" val="13"/>
  <p:tag name="KSO_WM_UNIT_TEXT_FILL_TYPE" val="1"/>
</p:tagLst>
</file>

<file path=ppt/tags/tag394.xml><?xml version="1.0" encoding="utf-8"?>
<p:tagLst xmlns:p="http://schemas.openxmlformats.org/presentationml/2006/main">
  <p:tag name="KSO_WM_UNIT_TEXTBOXSTYLE_GUID" val="{7cc237d3-b926-48f7-bc11-0b09c6b24a44}"/>
</p:tagLst>
</file>

<file path=ppt/tags/tag395.xml><?xml version="1.0" encoding="utf-8"?>
<p:tagLst xmlns:p="http://schemas.openxmlformats.org/presentationml/2006/main">
  <p:tag name="KSO_WM_UNIT_TEXTBOXSTYLE_SHAPETYPE" val="1"/>
  <p:tag name="KSO_WM_UNIT_TEXTBOXSTYLE_ADJUSTLEFT" val="0_-82.2"/>
  <p:tag name="KSO_WM_UNIT_TEXTBOXSTYLE_ADJUSTTOP" val="0_0"/>
  <p:tag name="KSO_WM_UNIT_TEXTBOXSTYLE_ADJUSTHEIGTH" val="100_5.2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884_86*i*1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96.xml><?xml version="1.0" encoding="utf-8"?>
<p:tagLst xmlns:p="http://schemas.openxmlformats.org/presentationml/2006/main">
  <p:tag name="KSO_WM_UNIT_TEXTBOXSTYLE_SHAPETYPE" val="1"/>
  <p:tag name="KSO_WM_UNIT_TEXTBOXSTYLE_ADJUSTLEFT" val="0_-29.2"/>
  <p:tag name="KSO_WM_UNIT_TEXTBOXSTYLE_ADJUSTTOP" val="0_0"/>
  <p:tag name="KSO_WM_UNIT_TEXTBOXSTYLE_ADJUSTHEIGTH" val="100_5.2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884_86*i*2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97.xml><?xml version="1.0" encoding="utf-8"?>
<p:tagLst xmlns:p="http://schemas.openxmlformats.org/presentationml/2006/main">
  <p:tag name="KSO_WM_UNIT_TEXTBOXSTYLE_SHAPETYPE" val="1"/>
  <p:tag name="KSO_WM_UNIT_TEXTBOXSTYLE_ADJUSTLEFT" val="100_353.8174"/>
  <p:tag name="KSO_WM_UNIT_TEXTBOXSTYLE_ADJUSTTOP" val="0_7.374884"/>
  <p:tag name="KSO_WM_UNIT_TEXTBOXSTYLE_FOLLOWHEIGHT" val="100_-14.7498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mixed20201884_86*i*3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98.xml><?xml version="1.0" encoding="utf-8"?>
<p:tagLst xmlns:p="http://schemas.openxmlformats.org/presentationml/2006/main">
  <p:tag name="KSO_WM_UNIT_TEXTBOXSTYLE_SHAPETYPE" val="1"/>
  <p:tag name="KSO_WM_UNIT_TEXTBOXSTYLE_ADJUSTLEFT" val="100_370.5674"/>
  <p:tag name="KSO_WM_UNIT_TEXTBOXSTYLE_ADJUSTTOP" val="0_7.374884"/>
  <p:tag name="KSO_WM_UNIT_TEXTBOXSTYLE_FOLLOWHEIGHT" val="100_-14.7498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mixed20201884_86*i*4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99.xml><?xml version="1.0" encoding="utf-8"?>
<p:tagLst xmlns:p="http://schemas.openxmlformats.org/presentationml/2006/main">
  <p:tag name="KSO_WM_UNIT_TEXTBOXSTYLE_SHAPETYPE" val="1"/>
  <p:tag name="KSO_WM_UNIT_TEXTBOXSTYLE_ADJUSTLEFT" val="0_0"/>
  <p:tag name="KSO_WM_UNIT_TEXTBOXSTYLE_ADJUSTTOP" val="100_5.250002"/>
  <p:tag name="KSO_WM_UNIT_TEXTBOXSTYLE_ADJUSTWIDTH" val="100_423.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mixed20201884_86*i*5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LINE_FORE_SCHEMECOLOR_INDEX_BRIGHTNESS" val="-0.25"/>
  <p:tag name="KSO_WM_UNIT_LINE_FORE_SCHEMECOLOR_INDEX" val="14"/>
  <p:tag name="KSO_WM_UNIT_LINE_FILL_TYPE" val="2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8d65f2e8959c438691b828ac50b820a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28e0c96236b4c66b99e00d0014cf8c2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00.xml><?xml version="1.0" encoding="utf-8"?>
<p:tagLst xmlns:p="http://schemas.openxmlformats.org/presentationml/2006/main">
  <p:tag name="KSO_WM_UNIT_ISCONTENTSTITLE" val="0"/>
  <p:tag name="KSO_WM_UNIT_TEXTBOXSTYLE_SHAPETYPE" val="0"/>
  <p:tag name="KSO_WM_UNIT_TEXTBOXSTYLE_TEMPLATETYPE" val="1"/>
  <p:tag name="KSO_WM_UNIT_PRESET_TEXT" val="单击此处输入正文标题内容"/>
  <p:tag name="KSO_WM_UNIT_NOCLEAR" val="1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mixed20201884_86*f*1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TEXTBOXSTYLE_TYPE" val="3"/>
  <p:tag name="KSO_WM_UNIT_TEXT_FILL_FORE_SCHEMECOLOR_INDEX_BRIGHTNESS" val="0.25"/>
  <p:tag name="KSO_WM_UNIT_TEXT_FILL_FORE_SCHEMECOLOR_INDEX" val="13"/>
  <p:tag name="KSO_WM_UNIT_TEXT_FILL_TYPE" val="1"/>
</p:tagLst>
</file>

<file path=ppt/tags/tag401.xml><?xml version="1.0" encoding="utf-8"?>
<p:tagLst xmlns:p="http://schemas.openxmlformats.org/presentationml/2006/main">
  <p:tag name="KSO_WM_UNIT_TEXTBOXSTYLE_GUID" val="{7cc237d3-b926-48f7-bc11-0b09c6b24a44}"/>
</p:tagLst>
</file>

<file path=ppt/tags/tag402.xml><?xml version="1.0" encoding="utf-8"?>
<p:tagLst xmlns:p="http://schemas.openxmlformats.org/presentationml/2006/main">
  <p:tag name="KSO_WM_UNIT_TEXTBOXSTYLE_SHAPETYPE" val="1"/>
  <p:tag name="KSO_WM_UNIT_TEXTBOXSTYLE_ADJUSTLEFT" val="0_-82.2"/>
  <p:tag name="KSO_WM_UNIT_TEXTBOXSTYLE_ADJUSTTOP" val="0_0"/>
  <p:tag name="KSO_WM_UNIT_TEXTBOXSTYLE_ADJUSTHEIGTH" val="100_5.2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884_86*i*1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03.xml><?xml version="1.0" encoding="utf-8"?>
<p:tagLst xmlns:p="http://schemas.openxmlformats.org/presentationml/2006/main">
  <p:tag name="KSO_WM_UNIT_TEXTBOXSTYLE_SHAPETYPE" val="1"/>
  <p:tag name="KSO_WM_UNIT_TEXTBOXSTYLE_ADJUSTLEFT" val="0_-29.2"/>
  <p:tag name="KSO_WM_UNIT_TEXTBOXSTYLE_ADJUSTTOP" val="0_0"/>
  <p:tag name="KSO_WM_UNIT_TEXTBOXSTYLE_ADJUSTHEIGTH" val="100_5.2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884_86*i*2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04.xml><?xml version="1.0" encoding="utf-8"?>
<p:tagLst xmlns:p="http://schemas.openxmlformats.org/presentationml/2006/main">
  <p:tag name="KSO_WM_UNIT_TEXTBOXSTYLE_SHAPETYPE" val="1"/>
  <p:tag name="KSO_WM_UNIT_TEXTBOXSTYLE_ADJUSTLEFT" val="100_353.8174"/>
  <p:tag name="KSO_WM_UNIT_TEXTBOXSTYLE_ADJUSTTOP" val="0_7.374884"/>
  <p:tag name="KSO_WM_UNIT_TEXTBOXSTYLE_FOLLOWHEIGHT" val="100_-14.7498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mixed20201884_86*i*3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05.xml><?xml version="1.0" encoding="utf-8"?>
<p:tagLst xmlns:p="http://schemas.openxmlformats.org/presentationml/2006/main">
  <p:tag name="KSO_WM_UNIT_TEXTBOXSTYLE_SHAPETYPE" val="1"/>
  <p:tag name="KSO_WM_UNIT_TEXTBOXSTYLE_ADJUSTLEFT" val="100_370.5674"/>
  <p:tag name="KSO_WM_UNIT_TEXTBOXSTYLE_ADJUSTTOP" val="0_7.374884"/>
  <p:tag name="KSO_WM_UNIT_TEXTBOXSTYLE_FOLLOWHEIGHT" val="100_-14.7498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mixed20201884_86*i*4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06.xml><?xml version="1.0" encoding="utf-8"?>
<p:tagLst xmlns:p="http://schemas.openxmlformats.org/presentationml/2006/main">
  <p:tag name="KSO_WM_UNIT_TEXTBOXSTYLE_SHAPETYPE" val="1"/>
  <p:tag name="KSO_WM_UNIT_TEXTBOXSTYLE_ADJUSTLEFT" val="0_0"/>
  <p:tag name="KSO_WM_UNIT_TEXTBOXSTYLE_ADJUSTTOP" val="100_5.250002"/>
  <p:tag name="KSO_WM_UNIT_TEXTBOXSTYLE_ADJUSTWIDTH" val="100_423.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mixed20201884_86*i*5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LINE_FORE_SCHEMECOLOR_INDEX_BRIGHTNESS" val="-0.25"/>
  <p:tag name="KSO_WM_UNIT_LINE_FORE_SCHEMECOLOR_INDEX" val="14"/>
  <p:tag name="KSO_WM_UNIT_LINE_FILL_TYPE" val="2"/>
</p:tagLst>
</file>

<file path=ppt/tags/tag407.xml><?xml version="1.0" encoding="utf-8"?>
<p:tagLst xmlns:p="http://schemas.openxmlformats.org/presentationml/2006/main">
  <p:tag name="KSO_WM_UNIT_ISCONTENTSTITLE" val="0"/>
  <p:tag name="KSO_WM_UNIT_TEXTBOXSTYLE_SHAPETYPE" val="0"/>
  <p:tag name="KSO_WM_UNIT_TEXTBOXSTYLE_TEMPLATETYPE" val="1"/>
  <p:tag name="KSO_WM_UNIT_PRESET_TEXT" val="单击此处输入正文标题内容"/>
  <p:tag name="KSO_WM_UNIT_NOCLEAR" val="1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mixed20201884_86*f*1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TEXTBOXSTYLE_TYPE" val="3"/>
  <p:tag name="KSO_WM_UNIT_TEXT_FILL_FORE_SCHEMECOLOR_INDEX_BRIGHTNESS" val="0.25"/>
  <p:tag name="KSO_WM_UNIT_TEXT_FILL_FORE_SCHEMECOLOR_INDEX" val="13"/>
  <p:tag name="KSO_WM_UNIT_TEXT_FILL_TYPE" val="1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3717d7ea47774aa3b3aa6effda606e5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236dd8866b24f2fa4c4e694991af341"/>
  <p:tag name="KSO_WM_SLIDE_BACKGROUND_TYPE" val="leftRight"/>
</p:tagLst>
</file>

<file path=ppt/tags/tag410.xml><?xml version="1.0" encoding="utf-8"?>
<p:tagLst xmlns:p="http://schemas.openxmlformats.org/presentationml/2006/main">
  <p:tag name="KSO_WM_UNIT_VALUE" val="1227*1692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7568_1*d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70ee262814724efb8540711c5a829ac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b7efb76a4cc40b496a98437f9f4656e"/>
  <p:tag name="KSO_WM_TEMPLATE_ASSEMBLE_XID" val="60656e624054ed1e2fb7f78f"/>
  <p:tag name="KSO_WM_TEMPLATE_ASSEMBLE_GROUPID" val="60656e624054ed1e2fb7f78f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7568_1*i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5258a073a6a74e08a9432da0f5f79d3e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568_1*i*2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7568_1*i*3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7568_1*i*4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7568_1*i*5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416.xml><?xml version="1.0" encoding="utf-8"?>
<p:tagLst xmlns:p="http://schemas.openxmlformats.org/presentationml/2006/main">
  <p:tag name="KSO_WM_BEAUTIFY_FLAG" val="#wm#"/>
  <p:tag name="KSO_WM_TAG_VERSION" val="1.0"/>
  <p:tag name="KSO_WM_UNIT_LAYERLEVEL" val="1"/>
  <p:tag name="KSO_WM_TEMPLATE_INDEX" val="20207568"/>
  <p:tag name="KSO_WM_TEMPLATE_CATEGORY" val="diagram"/>
  <p:tag name="KSO_WM_UNIT_ID" val="diagram20207568_1*i*6"/>
  <p:tag name="KSO_WM_UNIT_INDEX" val="6"/>
  <p:tag name="KSO_WM_UNIT_TYPE" val="i"/>
  <p:tag name="KSO_WM_UNIT_DIAGRAM_ISREFERUNIT" val="0"/>
  <p:tag name="KSO_WM_UNIT_DIAGRAM_ISNUMVISUAL" val="0"/>
  <p:tag name="KSO_WM_UNIT_COMPATIBLE" val="0"/>
  <p:tag name="KSO_WM_UNIT_HIGHLIGHT" val="0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2,&quot;IsAbs&quot;:false},&quot;DecorateInfoY&quot;:{&quot;Pos&quot;:1,&quot;IsAbs&quot;:false},&quot;DecorateInfoW&quot;:{&quot;IsAbs&quot;:false},&quot;DecorateInfoH&quot;:{&quot;IsAbs&quot;:false},&quot;whChangeMode&quot;:1}"/>
  <p:tag name="KSO_WM_UNIT_BK_DARK_LIGHT" val="2"/>
  <p:tag name="KSO_WM_UNIT_DEC_AREA_ID" val="1d09621b02184e528886ba17c52b391d"/>
  <p:tag name="KSO_WM_CHIP_GROUPID" val="5ed746adafe44fab1839bd4f"/>
  <p:tag name="KSO_WM_CHIP_XID" val="5ed4c49734f4fab75e3461db"/>
  <p:tag name="KSO_WM_UNIT_FILL_FORE_SCHEMECOLOR_INDEX_BRIGHTNESS" val="0.25"/>
  <p:tag name="KSO_WM_UNIT_FILL_FORE_SCHEMECOLOR_INDEX" val="13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30"/>
  <p:tag name="KSO_WM_TEMPLATE_ASSEMBLE_XID" val="60656e624054ed1e2fb7f78f"/>
  <p:tag name="KSO_WM_TEMPLATE_ASSEMBLE_GROUPID" val="60656e624054ed1e2fb7f78f"/>
</p:tagLst>
</file>

<file path=ppt/tags/tag41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568_1*a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0739d2435a94bfb9fa3e08de09fab6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80eddc5678f24ad6839c74bc1c037ca7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418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568_1*f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565f75278ce94261b29b2eb39ac3e44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9b4a8207908d4acd84e8c24206c8152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7568_1*i*7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5fb7255effb841be916d163296fda691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60739d2435a94bfb9fa3e08de09fab6a&quot;,&quot;X&quot;:{&quot;Pos&quot;:0},&quot;Y&quot;:{&quot;Pos&quot;:2}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fb696c5ffdbe4a90b8302b0fb7732da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0b0e01f53ab4d46bba7b5f21d59c0eb"/>
  <p:tag name="KSO_WM_SLIDE_BACKGROUND_TYPE" val="leftRight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7568_1*i*8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7"/>
  <p:tag name="KSO_WM_TEMPLATE_ASSEMBLE_XID" val="60656e624054ed1e2fb7f78f"/>
  <p:tag name="KSO_WM_TEMPLATE_ASSEMBLE_GROUPID" val="60656e624054ed1e2fb7f78f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7568_1*i*9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6e624054ed1e2fb7f78f"/>
  <p:tag name="KSO_WM_TEMPLATE_ASSEMBLE_GROUPID" val="60656e624054ed1e2fb7f78f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7568_1*i*10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06a934e183db4f20b62c9f8bfbd12695"/>
  <p:tag name="KSO_WM_UNIT_DECORATE_INFO" val="{&quot;ReferentInfo&quot;:{&quot;Id&quot;:&quot;1d09621b02184e528886ba17c52b391d&quot;,&quot;X&quot;:{&quot;Pos&quot;:0},&quot;Y&quot;:{&quot;Pos&quot;:2}},&quot;DecorateInfoX&quot;:{&quot;Pos&quot;:0,&quot;IsAbs&quot;:true},&quot;DecorateInfoY&quot;:{&quot;Pos&quot;:2,&quot;IsAbs&quot;:true},&quot;DecorateInfoW&quot;:{&quot;IsAbs&quot;:true},&quot;DecorateInfoH&quot;:{&quot;IsAbs&quot;:true},&quot;whChangeMode&quot;:0}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2"/>
  <p:tag name="KSO_WM_TEMPLATE_ASSEMBLE_XID" val="60656e624054ed1e2fb7f78f"/>
  <p:tag name="KSO_WM_TEMPLATE_ASSEMBLE_GROUPID" val="60656e624054ed1e2fb7f78f"/>
</p:tagLst>
</file>

<file path=ppt/tags/tag423.xml><?xml version="1.0" encoding="utf-8"?>
<p:tagLst xmlns:p="http://schemas.openxmlformats.org/presentationml/2006/main">
  <p:tag name="KSO_WM_BEAUTIFY_FLAG" val="#wm#"/>
  <p:tag name="KSO_WM_TEMPLATE_CATEGORY" val="diagram"/>
  <p:tag name="KSO_WM_TEMPLATE_INDEX" val="2020756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4:55:36&quot;,&quot;maxSize&quot;:{&quot;size1&quot;:55.6},&quot;minSize&quot;:{&quot;size1&quot;:44.4},&quot;normalSize&quot;:{&quot;size1&quot;:55.59981481481482},&quot;subLayout&quot;:[{&quot;id&quot;:&quot;2021-04-01T14:55:36&quot;,&quot;margin&quot;:{&quot;bottom&quot;:0,&quot;left&quot;:3.809999942779541,&quot;right&quot;:18.202999114990234,&quot;top&quot;:6.349999904632568},&quot;type&quot;:0},{&quot;id&quot;:&quot;2021-04-01T14:55:36&quot;,&quot;margin&quot;:{&quot;bottom&quot;:3.809999942779541,&quot;left&quot;:3.809999942779541,&quot;right&quot;:18.202999114990234,&quot;top&quot;:1.2699999809265137}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d4c49734f4fab75e3461db"/>
  <p:tag name="KSO_WM_CHIP_FILLPROP" val="[[{&quot;text_align&quot;:&quot;lm&quot;,&quot;text_direction&quot;:&quot;horizontal&quot;,&quot;support_big_font&quot;:false,&quot;fill_id&quot;:&quot;f54ea87d18074689a6bc8753e6e17b76&quot;,&quot;fill_align&quot;:&quot;cm&quot;,&quot;chip_types&quot;:[&quot;picture&quot;]},{&quot;text_align&quot;:&quot;lb&quot;,&quot;text_direction&quot;:&quot;horizontal&quot;,&quot;support_big_font&quot;:true,&quot;fill_id&quot;:&quot;d07c7e87c4bf44558d4d6f4ba2f52dcf&quot;,&quot;fill_align&quot;:&quot;lb&quot;,&quot;chip_types&quot;:[&quot;header&quot;]},{&quot;text_align&quot;:&quot;lt&quot;,&quot;text_direction&quot;:&quot;horizontal&quot;,&quot;support_big_font&quot;:true,&quot;fill_id&quot;:&quot;2dd25998a6c94aecafe66050755e23f2&quot;,&quot;fill_align&quot;:&quot;lt&quot;,&quot;chip_types&quot;:[&quot;text&quot;]}]]"/>
  <p:tag name="KSO_WM_SLIDE_ID" val="diagram2020756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7*394"/>
  <p:tag name="KSO_WM_SLIDE_POSITION" val="71*72"/>
  <p:tag name="KSO_WM_TAG_VERSION" val="1.0"/>
  <p:tag name="KSO_WM_SLIDE_LAYOUT" val="a_d_f"/>
  <p:tag name="KSO_WM_SLIDE_LAYOUT_CNT" val="1_1_1"/>
  <p:tag name="KSO_WM_CHIP_DECFILLPROP" val="[]"/>
  <p:tag name="KSO_WM_CHIP_GROUPID" val="5ed746adafe44fab1839bd4f"/>
  <p:tag name="KSO_WM_SLIDE_BK_DARK_LIGHT" val="2"/>
  <p:tag name="KSO_WM_SLIDE_BACKGROUND_TYPE" val="general"/>
  <p:tag name="KSO_WM_SLIDE_SUPPORT_FEATURE_TYPE" val="0"/>
  <p:tag name="KSO_WM_TEMPLATE_ASSEMBLE_XID" val="60656e624054ed1e2fb7f78f"/>
  <p:tag name="KSO_WM_TEMPLATE_ASSEMBLE_GROUPID" val="60656e624054ed1e2fb7f78f"/>
</p:tagLst>
</file>

<file path=ppt/tags/tag42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548_1*a*1"/>
  <p:tag name="KSO_WM_TEMPLATE_CATEGORY" val="diagram"/>
  <p:tag name="KSO_WM_TEMPLATE_INDEX" val="20215548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1feeca0d463483991b081cda3135c7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6a1c87022fb04f40bcad6119faa546e8"/>
  <p:tag name="KSO_WM_UNIT_TEXT_FILL_FORE_SCHEMECOLOR_INDEX_BRIGHTNESS" val="0"/>
  <p:tag name="KSO_WM_UNIT_TEXT_FILL_FORE_SCHEMECOLOR_INDEX" val="13"/>
  <p:tag name="KSO_WM_UNIT_TEXT_FILL_TYPE" val="1"/>
  <p:tag name="KSO_WM_TEMPLATE_ASSEMBLE_XID" val="60656ecc4054ed1e2fb7ffd1"/>
  <p:tag name="KSO_WM_TEMPLATE_ASSEMBLE_GROUPID" val="60656ecc4054ed1e2fb7ffd1"/>
</p:tagLst>
</file>

<file path=ppt/tags/tag425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5548_1*f*1"/>
  <p:tag name="KSO_WM_TEMPLATE_CATEGORY" val="diagram"/>
  <p:tag name="KSO_WM_TEMPLATE_INDEX" val="2021554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54"/>
  <p:tag name="KSO_WM_UNIT_SHOW_EDIT_AREA_INDICATION" val="1"/>
  <p:tag name="KSO_WM_CHIP_GROUPID" val="5e6b05596848fb12bee65ac8"/>
  <p:tag name="KSO_WM_CHIP_XID" val="5e6b05596848fb12bee65aca"/>
  <p:tag name="KSO_WM_UNIT_DEC_AREA_ID" val="5e911c54cdee41ad9b1e500f8daee06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rm&quot;,&quot;fill_mode&quot;:&quot;full&quot;,&quot;sacle_strategy&quot;:&quot;smart&quot;}"/>
  <p:tag name="KSO_WM_ASSEMBLE_CHIP_INDEX" val="e9f952181de84b6298c1db528a3817b0"/>
  <p:tag name="KSO_WM_UNIT_TEXT_FILL_FORE_SCHEMECOLOR_INDEX_BRIGHTNESS" val="0.25"/>
  <p:tag name="KSO_WM_UNIT_TEXT_FILL_FORE_SCHEMECOLOR_INDEX" val="13"/>
  <p:tag name="KSO_WM_UNIT_TEXT_FILL_TYPE" val="1"/>
  <p:tag name="KSO_WM_TEMPLATE_ASSEMBLE_XID" val="60656ecc4054ed1e2fb7ffd1"/>
  <p:tag name="KSO_WM_TEMPLATE_ASSEMBLE_GROUPID" val="60656ecc4054ed1e2fb7ffd1"/>
  <p:tag name="KSO_WM_UNIT_PLACING_PICTURE_USER_VIEWPORT" val="{&quot;height&quot;:6720,&quot;width&quot;:16839}"/>
</p:tagLst>
</file>

<file path=ppt/tags/tag426.xml><?xml version="1.0" encoding="utf-8"?>
<p:tagLst xmlns:p="http://schemas.openxmlformats.org/presentationml/2006/main">
  <p:tag name="KSO_WM_BEAUTIFY_FLAG" val="#wm#"/>
  <p:tag name="KSO_WM_TEMPLATE_CATEGORY" val="diagram"/>
  <p:tag name="KSO_WM_TEMPLATE_INDEX" val="20215548"/>
  <p:tag name="KSO_WM_SLIDE_BACKGROUND" val="[&quot;general&quot;]"/>
  <p:tag name="KSO_WM_SLIDE_RATIO" val="1.777778"/>
  <p:tag name="KSO_WM_SLIDE_ID" val="diagram2021554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32"/>
  <p:tag name="KSO_WM_SLIDE_POSITION" val="48*48"/>
  <p:tag name="KSO_WM_TAG_VERSION" val="1.0"/>
  <p:tag name="KSO_WM_SLIDE_LAYOUT" val="a_d_f"/>
  <p:tag name="KSO_WM_SLIDE_LAYOUT_CNT" val="1_1_1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t&quot;,&quot;text_direction&quot;:&quot;horizontal&quot;,&quot;support_big_font&quot;:false,&quot;fill_id&quot;:&quot;8188ab2beaf8488e80ff6056c7f7a9e4&quot;,&quot;fill_align&quot;:&quot;lt&quot;,&quot;chip_types&quot;:[&quot;header&quot;]},{&quot;text_align&quot;:&quot;lm&quot;,&quot;text_direction&quot;:&quot;horizontal&quot;,&quot;support_features&quot;:[&quot;collage&quot;],&quot;support_big_font&quot;:false,&quot;fill_id&quot;:&quot;3157b94c2eb249ed8866766aac1ab491&quot;,&quot;fill_align&quot;:&quot;rm&quot;,&quot;chip_types&quot;:[&quot;pictext&quot;,&quot;picture&quot;,&quot;chart&quot;,&quot;table&quot;,&quot;video&quot;]},{&quot;text_align&quot;:&quot;lm&quot;,&quot;text_direction&quot;:&quot;horizontal&quot;,&quot;support_features&quot;:[&quot;collage&quot;,&quot;carousel&quot;],&quot;support_big_font&quot;:false,&quot;fill_id&quot;:&quot;469dbf11c7774f198c4632b8dfc0f8b2&quot;,&quot;fill_align&quot;:&quot;lm&quot;,&quot;chip_types&quot;:[&quot;diagram&quot;,&quot;text&quot;,&quot;picture&quot;,&quot;chart&quot;,&quot;table&quot;,&quot;video&quot;]}],[{&quot;text_align&quot;:&quot;lt&quot;,&quot;text_direction&quot;:&quot;horizontal&quot;,&quot;support_big_font&quot;:false,&quot;fill_id&quot;:&quot;8188ab2beaf8488e80ff6056c7f7a9e4&quot;,&quot;fill_align&quot;:&quot;lt&quot;,&quot;chip_types&quot;:[&quot;header&quot;]},{&quot;text_align&quot;:&quot;lm&quot;,&quot;text_direction&quot;:&quot;horizontal&quot;,&quot;support_big_font&quot;:false,&quot;fill_id&quot;:&quot;3157b94c2eb249ed8866766aac1ab491&quot;,&quot;fill_align&quot;:&quot;rm&quot;,&quot;chip_types&quot;:[&quot;text&quot;]},{&quot;text_align&quot;:&quot;lm&quot;,&quot;text_direction&quot;:&quot;horizontal&quot;,&quot;support_features&quot;:[&quot;collage&quot;,&quot;carousel&quot;],&quot;support_big_font&quot;:false,&quot;fill_id&quot;:&quot;469dbf11c7774f198c4632b8dfc0f8b2&quot;,&quot;fill_align&quot;:&quot;lm&quot;,&quot;chip_types&quot;:[&quot;diagram&quot;,&quot;pictext&quot;,&quot;picture&quot;,&quot;chart&quot;,&quot;table&quot;,&quot;video&quot;]}]]"/>
  <p:tag name="KSO_WM_CHIP_XID" val="5f69641c553136823a5e6195"/>
  <p:tag name="KSO_WM_CHIP_DECFILLPROP" val="[]"/>
  <p:tag name="KSO_WM_SLIDE_CAN_ADD_NAVIGATION" val="1"/>
  <p:tag name="KSO_WM_CHIP_GROUPID" val="5f5ee1ca4d6848d78f644aec"/>
  <p:tag name="KSO_WM_SLIDE_BK_DARK_LIGHT" val="2"/>
  <p:tag name="KSO_WM_SLIDE_BACKGROUND_TYPE" val="general"/>
  <p:tag name="KSO_WM_SLIDE_SUPPORT_FEATURE_TYPE" val="3"/>
  <p:tag name="KSO_WM_TEMPLATE_ASSEMBLE_XID" val="60656ecc4054ed1e2fb7ffd1"/>
  <p:tag name="KSO_WM_TEMPLATE_ASSEMBLE_GROUPID" val="60656ecc4054ed1e2fb7ffd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18:29&quot;,&quot;maxSize&quot;:{&quot;size1&quot;:26.7},&quot;minSize&quot;:{&quot;size1&quot;:20},&quot;normalSize&quot;:{&quot;size1&quot;:24.6},&quot;subLayout&quot;:[{&quot;id&quot;:&quot;2021-04-01T15:18:29&quot;,&quot;margin&quot;:{&quot;bottom&quot;:0,&quot;left&quot;:1.6929999589920044,&quot;right&quot;:1.6929999589920044,&quot;top&quot;:1.6929999589920044},&quot;type&quot;:0},{&quot;direction&quot;:1,&quot;id&quot;:&quot;2021-04-01T15:18:29&quot;,&quot;maxSize&quot;:{&quot;size1&quot;:47.5},&quot;minSize&quot;:{&quot;size1&quot;:35.1},&quot;normalSize&quot;:{&quot;size1&quot;:36.81875},&quot;subLayout&quot;:[{&quot;id&quot;:&quot;2021-04-01T15:18:29&quot;,&quot;margin&quot;:{&quot;bottom&quot;:1.6929999589920044,&quot;left&quot;:1.6929999589920044,&quot;right&quot;:0.0260000042617321,&quot;top&quot;:0.847000002861023},&quot;type&quot;:0},{&quot;id&quot;:&quot;2021-04-01T15:18:29&quot;,&quot;margin&quot;:{&quot;bottom&quot;:1.6929999589920044,&quot;left&quot;:0.8199999928474426,&quot;right&quot;:1.6929999589920044,&quot;top&quot;:0.3970000147819519},&quot;type&quot;:0}],&quot;type&quot;:0}],&quot;type&quot;:0}"/>
  <p:tag name="FIXED_XID_TMP" val="5f5ee1ca4d6848d78f644aec"/>
  <p:tag name="KSO_WM_UNIT_FLASH_PICTURE_TYPE" val="2"/>
</p:tagLst>
</file>

<file path=ppt/tags/tag42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548_1*a*1"/>
  <p:tag name="KSO_WM_TEMPLATE_CATEGORY" val="diagram"/>
  <p:tag name="KSO_WM_TEMPLATE_INDEX" val="20215548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1feeca0d463483991b081cda3135c7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6a1c87022fb04f40bcad6119faa546e8"/>
  <p:tag name="KSO_WM_UNIT_TEXT_FILL_FORE_SCHEMECOLOR_INDEX_BRIGHTNESS" val="0"/>
  <p:tag name="KSO_WM_UNIT_TEXT_FILL_FORE_SCHEMECOLOR_INDEX" val="13"/>
  <p:tag name="KSO_WM_UNIT_TEXT_FILL_TYPE" val="1"/>
  <p:tag name="KSO_WM_TEMPLATE_ASSEMBLE_XID" val="60656ecc4054ed1e2fb7ffd1"/>
  <p:tag name="KSO_WM_TEMPLATE_ASSEMBLE_GROUPID" val="60656ecc4054ed1e2fb7ffd1"/>
</p:tagLst>
</file>

<file path=ppt/tags/tag428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5548_1*f*1"/>
  <p:tag name="KSO_WM_TEMPLATE_CATEGORY" val="diagram"/>
  <p:tag name="KSO_WM_TEMPLATE_INDEX" val="2021554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54"/>
  <p:tag name="KSO_WM_UNIT_SHOW_EDIT_AREA_INDICATION" val="1"/>
  <p:tag name="KSO_WM_CHIP_GROUPID" val="5e6b05596848fb12bee65ac8"/>
  <p:tag name="KSO_WM_CHIP_XID" val="5e6b05596848fb12bee65aca"/>
  <p:tag name="KSO_WM_UNIT_DEC_AREA_ID" val="5e911c54cdee41ad9b1e500f8daee06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rm&quot;,&quot;fill_mode&quot;:&quot;full&quot;,&quot;sacle_strategy&quot;:&quot;smart&quot;}"/>
  <p:tag name="KSO_WM_ASSEMBLE_CHIP_INDEX" val="e9f952181de84b6298c1db528a3817b0"/>
  <p:tag name="KSO_WM_UNIT_TEXT_FILL_FORE_SCHEMECOLOR_INDEX_BRIGHTNESS" val="0.25"/>
  <p:tag name="KSO_WM_UNIT_TEXT_FILL_FORE_SCHEMECOLOR_INDEX" val="13"/>
  <p:tag name="KSO_WM_UNIT_TEXT_FILL_TYPE" val="1"/>
  <p:tag name="KSO_WM_TEMPLATE_ASSEMBLE_XID" val="60656ecc4054ed1e2fb7ffd1"/>
  <p:tag name="KSO_WM_TEMPLATE_ASSEMBLE_GROUPID" val="60656ecc4054ed1e2fb7ffd1"/>
</p:tagLst>
</file>

<file path=ppt/tags/tag429.xml><?xml version="1.0" encoding="utf-8"?>
<p:tagLst xmlns:p="http://schemas.openxmlformats.org/presentationml/2006/main">
  <p:tag name="KSO_WM_BEAUTIFY_FLAG" val="#wm#"/>
  <p:tag name="KSO_WM_TEMPLATE_CATEGORY" val="diagram"/>
  <p:tag name="KSO_WM_TEMPLATE_INDEX" val="20215548"/>
  <p:tag name="KSO_WM_SLIDE_BACKGROUND" val="[&quot;general&quot;]"/>
  <p:tag name="KSO_WM_SLIDE_RATIO" val="1.777778"/>
  <p:tag name="KSO_WM_SLIDE_ID" val="diagram2021554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32"/>
  <p:tag name="KSO_WM_SLIDE_POSITION" val="48*48"/>
  <p:tag name="KSO_WM_TAG_VERSION" val="1.0"/>
  <p:tag name="KSO_WM_SLIDE_LAYOUT" val="a_d_f"/>
  <p:tag name="KSO_WM_SLIDE_LAYOUT_CNT" val="1_1_1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t&quot;,&quot;text_direction&quot;:&quot;horizontal&quot;,&quot;support_big_font&quot;:false,&quot;fill_id&quot;:&quot;8188ab2beaf8488e80ff6056c7f7a9e4&quot;,&quot;fill_align&quot;:&quot;lt&quot;,&quot;chip_types&quot;:[&quot;header&quot;]},{&quot;text_align&quot;:&quot;lm&quot;,&quot;text_direction&quot;:&quot;horizontal&quot;,&quot;support_features&quot;:[&quot;collage&quot;],&quot;support_big_font&quot;:false,&quot;fill_id&quot;:&quot;3157b94c2eb249ed8866766aac1ab491&quot;,&quot;fill_align&quot;:&quot;rm&quot;,&quot;chip_types&quot;:[&quot;pictext&quot;,&quot;picture&quot;,&quot;chart&quot;,&quot;table&quot;,&quot;video&quot;]},{&quot;text_align&quot;:&quot;lm&quot;,&quot;text_direction&quot;:&quot;horizontal&quot;,&quot;support_features&quot;:[&quot;collage&quot;,&quot;carousel&quot;],&quot;support_big_font&quot;:false,&quot;fill_id&quot;:&quot;469dbf11c7774f198c4632b8dfc0f8b2&quot;,&quot;fill_align&quot;:&quot;lm&quot;,&quot;chip_types&quot;:[&quot;diagram&quot;,&quot;text&quot;,&quot;picture&quot;,&quot;chart&quot;,&quot;table&quot;,&quot;video&quot;]}],[{&quot;text_align&quot;:&quot;lt&quot;,&quot;text_direction&quot;:&quot;horizontal&quot;,&quot;support_big_font&quot;:false,&quot;fill_id&quot;:&quot;8188ab2beaf8488e80ff6056c7f7a9e4&quot;,&quot;fill_align&quot;:&quot;lt&quot;,&quot;chip_types&quot;:[&quot;header&quot;]},{&quot;text_align&quot;:&quot;lm&quot;,&quot;text_direction&quot;:&quot;horizontal&quot;,&quot;support_big_font&quot;:false,&quot;fill_id&quot;:&quot;3157b94c2eb249ed8866766aac1ab491&quot;,&quot;fill_align&quot;:&quot;rm&quot;,&quot;chip_types&quot;:[&quot;text&quot;]},{&quot;text_align&quot;:&quot;lm&quot;,&quot;text_direction&quot;:&quot;horizontal&quot;,&quot;support_features&quot;:[&quot;collage&quot;,&quot;carousel&quot;],&quot;support_big_font&quot;:false,&quot;fill_id&quot;:&quot;469dbf11c7774f198c4632b8dfc0f8b2&quot;,&quot;fill_align&quot;:&quot;lm&quot;,&quot;chip_types&quot;:[&quot;diagram&quot;,&quot;pictext&quot;,&quot;picture&quot;,&quot;chart&quot;,&quot;table&quot;,&quot;video&quot;]}]]"/>
  <p:tag name="KSO_WM_CHIP_XID" val="5f69641c553136823a5e6195"/>
  <p:tag name="KSO_WM_CHIP_DECFILLPROP" val="[]"/>
  <p:tag name="KSO_WM_SLIDE_CAN_ADD_NAVIGATION" val="1"/>
  <p:tag name="KSO_WM_CHIP_GROUPID" val="5f5ee1ca4d6848d78f644aec"/>
  <p:tag name="KSO_WM_SLIDE_BK_DARK_LIGHT" val="2"/>
  <p:tag name="KSO_WM_SLIDE_BACKGROUND_TYPE" val="general"/>
  <p:tag name="KSO_WM_SLIDE_SUPPORT_FEATURE_TYPE" val="3"/>
  <p:tag name="KSO_WM_TEMPLATE_ASSEMBLE_XID" val="60656ecc4054ed1e2fb7ffd1"/>
  <p:tag name="KSO_WM_TEMPLATE_ASSEMBLE_GROUPID" val="60656ecc4054ed1e2fb7ffd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18:29&quot;,&quot;maxSize&quot;:{&quot;size1&quot;:26.7},&quot;minSize&quot;:{&quot;size1&quot;:20},&quot;normalSize&quot;:{&quot;size1&quot;:24.6},&quot;subLayout&quot;:[{&quot;id&quot;:&quot;2021-04-01T15:18:29&quot;,&quot;margin&quot;:{&quot;bottom&quot;:0,&quot;left&quot;:1.6929999589920044,&quot;right&quot;:1.6929999589920044,&quot;top&quot;:1.6929999589920044},&quot;type&quot;:0},{&quot;direction&quot;:1,&quot;id&quot;:&quot;2021-04-01T15:18:29&quot;,&quot;maxSize&quot;:{&quot;size1&quot;:47.5},&quot;minSize&quot;:{&quot;size1&quot;:35.1},&quot;normalSize&quot;:{&quot;size1&quot;:36.81875},&quot;subLayout&quot;:[{&quot;id&quot;:&quot;2021-04-01T15:18:29&quot;,&quot;margin&quot;:{&quot;bottom&quot;:1.6929999589920044,&quot;left&quot;:1.6929999589920044,&quot;right&quot;:0.0260000042617321,&quot;top&quot;:0.847000002861023},&quot;type&quot;:0},{&quot;id&quot;:&quot;2021-04-01T15:18:29&quot;,&quot;margin&quot;:{&quot;bottom&quot;:1.6929999589920044,&quot;left&quot;:0.8199999928474426,&quot;right&quot;:1.6929999589920044,&quot;top&quot;:0.3970000147819519},&quot;type&quot;:0}],&quot;type&quot;:0}],&quot;type&quot;:0}"/>
  <p:tag name="FIXED_XID_TMP" val="5f5ee1ca4d6848d78f644aec"/>
  <p:tag name="KSO_WM_UNIT_FLASH_PICTURE_TYPE" val="2"/>
</p:tagLst>
</file>

<file path=ppt/tags/tag43.xml><?xml version="1.0" encoding="utf-8"?>
<p:tagLst xmlns:p="http://schemas.openxmlformats.org/presentationml/2006/main">
  <p:tag name="KSO_WM_SLIDE_BACKGROUND_TYPE" val="leftRight"/>
</p:tagLst>
</file>

<file path=ppt/tags/tag43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548_1*a*1"/>
  <p:tag name="KSO_WM_TEMPLATE_CATEGORY" val="diagram"/>
  <p:tag name="KSO_WM_TEMPLATE_INDEX" val="20215548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1feeca0d463483991b081cda3135c7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6a1c87022fb04f40bcad6119faa546e8"/>
  <p:tag name="KSO_WM_UNIT_TEXT_FILL_FORE_SCHEMECOLOR_INDEX_BRIGHTNESS" val="0"/>
  <p:tag name="KSO_WM_UNIT_TEXT_FILL_FORE_SCHEMECOLOR_INDEX" val="13"/>
  <p:tag name="KSO_WM_UNIT_TEXT_FILL_TYPE" val="1"/>
  <p:tag name="KSO_WM_TEMPLATE_ASSEMBLE_XID" val="60656ecc4054ed1e2fb7ffd1"/>
  <p:tag name="KSO_WM_TEMPLATE_ASSEMBLE_GROUPID" val="60656ecc4054ed1e2fb7ffd1"/>
</p:tagLst>
</file>

<file path=ppt/tags/tag431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5548_1*f*1"/>
  <p:tag name="KSO_WM_TEMPLATE_CATEGORY" val="diagram"/>
  <p:tag name="KSO_WM_TEMPLATE_INDEX" val="2021554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54"/>
  <p:tag name="KSO_WM_UNIT_SHOW_EDIT_AREA_INDICATION" val="1"/>
  <p:tag name="KSO_WM_CHIP_GROUPID" val="5e6b05596848fb12bee65ac8"/>
  <p:tag name="KSO_WM_CHIP_XID" val="5e6b05596848fb12bee65aca"/>
  <p:tag name="KSO_WM_UNIT_DEC_AREA_ID" val="5e911c54cdee41ad9b1e500f8daee06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rm&quot;,&quot;fill_mode&quot;:&quot;full&quot;,&quot;sacle_strategy&quot;:&quot;smart&quot;}"/>
  <p:tag name="KSO_WM_ASSEMBLE_CHIP_INDEX" val="e9f952181de84b6298c1db528a3817b0"/>
  <p:tag name="KSO_WM_UNIT_TEXT_FILL_FORE_SCHEMECOLOR_INDEX_BRIGHTNESS" val="0.25"/>
  <p:tag name="KSO_WM_UNIT_TEXT_FILL_FORE_SCHEMECOLOR_INDEX" val="13"/>
  <p:tag name="KSO_WM_UNIT_TEXT_FILL_TYPE" val="1"/>
  <p:tag name="KSO_WM_TEMPLATE_ASSEMBLE_XID" val="60656ecc4054ed1e2fb7ffd1"/>
  <p:tag name="KSO_WM_TEMPLATE_ASSEMBLE_GROUPID" val="60656ecc4054ed1e2fb7ffd1"/>
</p:tagLst>
</file>

<file path=ppt/tags/tag432.xml><?xml version="1.0" encoding="utf-8"?>
<p:tagLst xmlns:p="http://schemas.openxmlformats.org/presentationml/2006/main">
  <p:tag name="KSO_WM_BEAUTIFY_FLAG" val="#wm#"/>
  <p:tag name="KSO_WM_TEMPLATE_CATEGORY" val="diagram"/>
  <p:tag name="KSO_WM_TEMPLATE_INDEX" val="20215548"/>
  <p:tag name="KSO_WM_SLIDE_BACKGROUND" val="[&quot;general&quot;]"/>
  <p:tag name="KSO_WM_SLIDE_RATIO" val="1.777778"/>
  <p:tag name="KSO_WM_SLIDE_ID" val="diagram2021554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32"/>
  <p:tag name="KSO_WM_SLIDE_POSITION" val="48*48"/>
  <p:tag name="KSO_WM_TAG_VERSION" val="1.0"/>
  <p:tag name="KSO_WM_SLIDE_LAYOUT" val="a_d_f"/>
  <p:tag name="KSO_WM_SLIDE_LAYOUT_CNT" val="1_1_1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t&quot;,&quot;text_direction&quot;:&quot;horizontal&quot;,&quot;support_big_font&quot;:false,&quot;fill_id&quot;:&quot;8188ab2beaf8488e80ff6056c7f7a9e4&quot;,&quot;fill_align&quot;:&quot;lt&quot;,&quot;chip_types&quot;:[&quot;header&quot;]},{&quot;text_align&quot;:&quot;lm&quot;,&quot;text_direction&quot;:&quot;horizontal&quot;,&quot;support_features&quot;:[&quot;collage&quot;],&quot;support_big_font&quot;:false,&quot;fill_id&quot;:&quot;3157b94c2eb249ed8866766aac1ab491&quot;,&quot;fill_align&quot;:&quot;rm&quot;,&quot;chip_types&quot;:[&quot;pictext&quot;,&quot;picture&quot;,&quot;chart&quot;,&quot;table&quot;,&quot;video&quot;]},{&quot;text_align&quot;:&quot;lm&quot;,&quot;text_direction&quot;:&quot;horizontal&quot;,&quot;support_features&quot;:[&quot;collage&quot;,&quot;carousel&quot;],&quot;support_big_font&quot;:false,&quot;fill_id&quot;:&quot;469dbf11c7774f198c4632b8dfc0f8b2&quot;,&quot;fill_align&quot;:&quot;lm&quot;,&quot;chip_types&quot;:[&quot;diagram&quot;,&quot;text&quot;,&quot;picture&quot;,&quot;chart&quot;,&quot;table&quot;,&quot;video&quot;]}],[{&quot;text_align&quot;:&quot;lt&quot;,&quot;text_direction&quot;:&quot;horizontal&quot;,&quot;support_big_font&quot;:false,&quot;fill_id&quot;:&quot;8188ab2beaf8488e80ff6056c7f7a9e4&quot;,&quot;fill_align&quot;:&quot;lt&quot;,&quot;chip_types&quot;:[&quot;header&quot;]},{&quot;text_align&quot;:&quot;lm&quot;,&quot;text_direction&quot;:&quot;horizontal&quot;,&quot;support_big_font&quot;:false,&quot;fill_id&quot;:&quot;3157b94c2eb249ed8866766aac1ab491&quot;,&quot;fill_align&quot;:&quot;rm&quot;,&quot;chip_types&quot;:[&quot;text&quot;]},{&quot;text_align&quot;:&quot;lm&quot;,&quot;text_direction&quot;:&quot;horizontal&quot;,&quot;support_features&quot;:[&quot;collage&quot;,&quot;carousel&quot;],&quot;support_big_font&quot;:false,&quot;fill_id&quot;:&quot;469dbf11c7774f198c4632b8dfc0f8b2&quot;,&quot;fill_align&quot;:&quot;lm&quot;,&quot;chip_types&quot;:[&quot;diagram&quot;,&quot;pictext&quot;,&quot;picture&quot;,&quot;chart&quot;,&quot;table&quot;,&quot;video&quot;]}]]"/>
  <p:tag name="KSO_WM_CHIP_XID" val="5f69641c553136823a5e6195"/>
  <p:tag name="KSO_WM_CHIP_DECFILLPROP" val="[]"/>
  <p:tag name="KSO_WM_SLIDE_CAN_ADD_NAVIGATION" val="1"/>
  <p:tag name="KSO_WM_CHIP_GROUPID" val="5f5ee1ca4d6848d78f644aec"/>
  <p:tag name="KSO_WM_SLIDE_BK_DARK_LIGHT" val="2"/>
  <p:tag name="KSO_WM_SLIDE_BACKGROUND_TYPE" val="general"/>
  <p:tag name="KSO_WM_SLIDE_SUPPORT_FEATURE_TYPE" val="3"/>
  <p:tag name="KSO_WM_TEMPLATE_ASSEMBLE_XID" val="60656ecc4054ed1e2fb7ffd1"/>
  <p:tag name="KSO_WM_TEMPLATE_ASSEMBLE_GROUPID" val="60656ecc4054ed1e2fb7ffd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18:29&quot;,&quot;maxSize&quot;:{&quot;size1&quot;:26.7},&quot;minSize&quot;:{&quot;size1&quot;:20},&quot;normalSize&quot;:{&quot;size1&quot;:24.6},&quot;subLayout&quot;:[{&quot;id&quot;:&quot;2021-04-01T15:18:29&quot;,&quot;margin&quot;:{&quot;bottom&quot;:0,&quot;left&quot;:1.6929999589920044,&quot;right&quot;:1.6929999589920044,&quot;top&quot;:1.6929999589920044},&quot;type&quot;:0},{&quot;direction&quot;:1,&quot;id&quot;:&quot;2021-04-01T15:18:29&quot;,&quot;maxSize&quot;:{&quot;size1&quot;:47.5},&quot;minSize&quot;:{&quot;size1&quot;:35.1},&quot;normalSize&quot;:{&quot;size1&quot;:36.81875},&quot;subLayout&quot;:[{&quot;id&quot;:&quot;2021-04-01T15:18:29&quot;,&quot;margin&quot;:{&quot;bottom&quot;:1.6929999589920044,&quot;left&quot;:1.6929999589920044,&quot;right&quot;:0.0260000042617321,&quot;top&quot;:0.847000002861023},&quot;type&quot;:0},{&quot;id&quot;:&quot;2021-04-01T15:18:29&quot;,&quot;margin&quot;:{&quot;bottom&quot;:1.6929999589920044,&quot;left&quot;:0.8199999928474426,&quot;right&quot;:1.6929999589920044,&quot;top&quot;:0.3970000147819519},&quot;type&quot;:0}],&quot;type&quot;:0}],&quot;type&quot;:0}"/>
  <p:tag name="FIXED_XID_TMP" val="5f5ee1ca4d6848d78f644aec"/>
  <p:tag name="KSO_WM_UNIT_FLASH_PICTURE_TYPE" val="2"/>
</p:tagLst>
</file>

<file path=ppt/tags/tag43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548_1*a*1"/>
  <p:tag name="KSO_WM_TEMPLATE_CATEGORY" val="diagram"/>
  <p:tag name="KSO_WM_TEMPLATE_INDEX" val="20215548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1feeca0d463483991b081cda3135c7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6a1c87022fb04f40bcad6119faa546e8"/>
  <p:tag name="KSO_WM_UNIT_TEXT_FILL_FORE_SCHEMECOLOR_INDEX_BRIGHTNESS" val="0"/>
  <p:tag name="KSO_WM_UNIT_TEXT_FILL_FORE_SCHEMECOLOR_INDEX" val="13"/>
  <p:tag name="KSO_WM_UNIT_TEXT_FILL_TYPE" val="1"/>
  <p:tag name="KSO_WM_TEMPLATE_ASSEMBLE_XID" val="60656ecc4054ed1e2fb7ffd1"/>
  <p:tag name="KSO_WM_TEMPLATE_ASSEMBLE_GROUPID" val="60656ecc4054ed1e2fb7ffd1"/>
</p:tagLst>
</file>

<file path=ppt/tags/tag434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5548_1*f*1"/>
  <p:tag name="KSO_WM_TEMPLATE_CATEGORY" val="diagram"/>
  <p:tag name="KSO_WM_TEMPLATE_INDEX" val="2021554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54"/>
  <p:tag name="KSO_WM_UNIT_SHOW_EDIT_AREA_INDICATION" val="1"/>
  <p:tag name="KSO_WM_CHIP_GROUPID" val="5e6b05596848fb12bee65ac8"/>
  <p:tag name="KSO_WM_CHIP_XID" val="5e6b05596848fb12bee65aca"/>
  <p:tag name="KSO_WM_UNIT_DEC_AREA_ID" val="5e911c54cdee41ad9b1e500f8daee06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rm&quot;,&quot;fill_mode&quot;:&quot;full&quot;,&quot;sacle_strategy&quot;:&quot;smart&quot;}"/>
  <p:tag name="KSO_WM_ASSEMBLE_CHIP_INDEX" val="e9f952181de84b6298c1db528a3817b0"/>
  <p:tag name="KSO_WM_UNIT_TEXT_FILL_FORE_SCHEMECOLOR_INDEX_BRIGHTNESS" val="0.25"/>
  <p:tag name="KSO_WM_UNIT_TEXT_FILL_FORE_SCHEMECOLOR_INDEX" val="13"/>
  <p:tag name="KSO_WM_UNIT_TEXT_FILL_TYPE" val="1"/>
  <p:tag name="KSO_WM_TEMPLATE_ASSEMBLE_XID" val="60656ecc4054ed1e2fb7ffd1"/>
  <p:tag name="KSO_WM_TEMPLATE_ASSEMBLE_GROUPID" val="60656ecc4054ed1e2fb7ffd1"/>
</p:tagLst>
</file>

<file path=ppt/tags/tag435.xml><?xml version="1.0" encoding="utf-8"?>
<p:tagLst xmlns:p="http://schemas.openxmlformats.org/presentationml/2006/main">
  <p:tag name="KSO_WM_BEAUTIFY_FLAG" val="#wm#"/>
  <p:tag name="KSO_WM_TEMPLATE_CATEGORY" val="diagram"/>
  <p:tag name="KSO_WM_TEMPLATE_INDEX" val="20215548"/>
  <p:tag name="KSO_WM_SLIDE_BACKGROUND" val="[&quot;general&quot;]"/>
  <p:tag name="KSO_WM_SLIDE_RATIO" val="1.777778"/>
  <p:tag name="KSO_WM_SLIDE_ID" val="diagram2021554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32"/>
  <p:tag name="KSO_WM_SLIDE_POSITION" val="48*48"/>
  <p:tag name="KSO_WM_TAG_VERSION" val="1.0"/>
  <p:tag name="KSO_WM_SLIDE_LAYOUT" val="a_d_f"/>
  <p:tag name="KSO_WM_SLIDE_LAYOUT_CNT" val="1_1_1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t&quot;,&quot;text_direction&quot;:&quot;horizontal&quot;,&quot;support_big_font&quot;:false,&quot;fill_id&quot;:&quot;8188ab2beaf8488e80ff6056c7f7a9e4&quot;,&quot;fill_align&quot;:&quot;lt&quot;,&quot;chip_types&quot;:[&quot;header&quot;]},{&quot;text_align&quot;:&quot;lm&quot;,&quot;text_direction&quot;:&quot;horizontal&quot;,&quot;support_features&quot;:[&quot;collage&quot;],&quot;support_big_font&quot;:false,&quot;fill_id&quot;:&quot;3157b94c2eb249ed8866766aac1ab491&quot;,&quot;fill_align&quot;:&quot;rm&quot;,&quot;chip_types&quot;:[&quot;pictext&quot;,&quot;picture&quot;,&quot;chart&quot;,&quot;table&quot;,&quot;video&quot;]},{&quot;text_align&quot;:&quot;lm&quot;,&quot;text_direction&quot;:&quot;horizontal&quot;,&quot;support_features&quot;:[&quot;collage&quot;,&quot;carousel&quot;],&quot;support_big_font&quot;:false,&quot;fill_id&quot;:&quot;469dbf11c7774f198c4632b8dfc0f8b2&quot;,&quot;fill_align&quot;:&quot;lm&quot;,&quot;chip_types&quot;:[&quot;diagram&quot;,&quot;text&quot;,&quot;picture&quot;,&quot;chart&quot;,&quot;table&quot;,&quot;video&quot;]}],[{&quot;text_align&quot;:&quot;lt&quot;,&quot;text_direction&quot;:&quot;horizontal&quot;,&quot;support_big_font&quot;:false,&quot;fill_id&quot;:&quot;8188ab2beaf8488e80ff6056c7f7a9e4&quot;,&quot;fill_align&quot;:&quot;lt&quot;,&quot;chip_types&quot;:[&quot;header&quot;]},{&quot;text_align&quot;:&quot;lm&quot;,&quot;text_direction&quot;:&quot;horizontal&quot;,&quot;support_big_font&quot;:false,&quot;fill_id&quot;:&quot;3157b94c2eb249ed8866766aac1ab491&quot;,&quot;fill_align&quot;:&quot;rm&quot;,&quot;chip_types&quot;:[&quot;text&quot;]},{&quot;text_align&quot;:&quot;lm&quot;,&quot;text_direction&quot;:&quot;horizontal&quot;,&quot;support_features&quot;:[&quot;collage&quot;,&quot;carousel&quot;],&quot;support_big_font&quot;:false,&quot;fill_id&quot;:&quot;469dbf11c7774f198c4632b8dfc0f8b2&quot;,&quot;fill_align&quot;:&quot;lm&quot;,&quot;chip_types&quot;:[&quot;diagram&quot;,&quot;pictext&quot;,&quot;picture&quot;,&quot;chart&quot;,&quot;table&quot;,&quot;video&quot;]}]]"/>
  <p:tag name="KSO_WM_CHIP_XID" val="5f69641c553136823a5e6195"/>
  <p:tag name="KSO_WM_CHIP_DECFILLPROP" val="[]"/>
  <p:tag name="KSO_WM_SLIDE_CAN_ADD_NAVIGATION" val="1"/>
  <p:tag name="KSO_WM_CHIP_GROUPID" val="5f5ee1ca4d6848d78f644aec"/>
  <p:tag name="KSO_WM_SLIDE_BK_DARK_LIGHT" val="2"/>
  <p:tag name="KSO_WM_SLIDE_BACKGROUND_TYPE" val="general"/>
  <p:tag name="KSO_WM_SLIDE_SUPPORT_FEATURE_TYPE" val="3"/>
  <p:tag name="KSO_WM_TEMPLATE_ASSEMBLE_XID" val="60656ecc4054ed1e2fb7ffd1"/>
  <p:tag name="KSO_WM_TEMPLATE_ASSEMBLE_GROUPID" val="60656ecc4054ed1e2fb7ffd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18:29&quot;,&quot;maxSize&quot;:{&quot;size1&quot;:26.7},&quot;minSize&quot;:{&quot;size1&quot;:20},&quot;normalSize&quot;:{&quot;size1&quot;:24.6},&quot;subLayout&quot;:[{&quot;id&quot;:&quot;2021-04-01T15:18:29&quot;,&quot;margin&quot;:{&quot;bottom&quot;:0,&quot;left&quot;:1.6929999589920044,&quot;right&quot;:1.6929999589920044,&quot;top&quot;:1.6929999589920044},&quot;type&quot;:0},{&quot;direction&quot;:1,&quot;id&quot;:&quot;2021-04-01T15:18:29&quot;,&quot;maxSize&quot;:{&quot;size1&quot;:47.5},&quot;minSize&quot;:{&quot;size1&quot;:35.1},&quot;normalSize&quot;:{&quot;size1&quot;:36.81875},&quot;subLayout&quot;:[{&quot;id&quot;:&quot;2021-04-01T15:18:29&quot;,&quot;margin&quot;:{&quot;bottom&quot;:1.6929999589920044,&quot;left&quot;:1.6929999589920044,&quot;right&quot;:0.0260000042617321,&quot;top&quot;:0.847000002861023},&quot;type&quot;:0},{&quot;id&quot;:&quot;2021-04-01T15:18:29&quot;,&quot;margin&quot;:{&quot;bottom&quot;:1.6929999589920044,&quot;left&quot;:0.8199999928474426,&quot;right&quot;:1.6929999589920044,&quot;top&quot;:0.3970000147819519},&quot;type&quot;:0}],&quot;type&quot;:0}],&quot;type&quot;:0}"/>
  <p:tag name="FIXED_XID_TMP" val="5f5ee1ca4d6848d78f644aec"/>
  <p:tag name="KSO_WM_UNIT_FLASH_PICTURE_TYPE" val="2"/>
</p:tagLst>
</file>

<file path=ppt/tags/tag436.xml><?xml version="1.0" encoding="utf-8"?>
<p:tagLst xmlns:p="http://schemas.openxmlformats.org/presentationml/2006/main">
  <p:tag name="KSO_WM_UNIT_DEFAULT_FONT" val="48;52;2"/>
  <p:tag name="KSO_WM_UNIT_BLOCK" val="0"/>
  <p:tag name="KSO_WM_UNIT_DEC_AREA_ID" val="7259eed289d94977857a93a9474f131a"/>
  <p:tag name="KSO_WM_UNIT_ISCONTENTSTITLE" val="0"/>
  <p:tag name="KSO_WM_UNIT_ISNUMDGMTITLE" val="0"/>
  <p:tag name="KSO_WM_UNIT_PRESET_TEXT" val="Thank you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167_20*a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CHIP_GROUPID" val="620b5266d9f311da4dab656b"/>
  <p:tag name="KSO_WM_CHIP_XID" val="620b5266d9f311da4dab656a"/>
  <p:tag name="KSO_WM_CHIP_FILLAREA_FILL_RULE" val="{&quot;fill_align&quot;:&quot;rm&quot;,&quot;fill_mode&quot;:&quot;adaptive&quot;,&quot;sacle_strategy&quot;:&quot;smart&quot;}"/>
  <p:tag name="KSO_WM_ASSEMBLE_CHIP_INDEX" val="a6ba7251953a4fd4919f69c8fd9257ec"/>
  <p:tag name="KSO_WM_UNIT_TEXT_FILL_FORE_SCHEMECOLOR_INDEX_BRIGHTNESS" val="0"/>
  <p:tag name="KSO_WM_UNIT_TEXT_FILL_FORE_SCHEMECOLOR_INDEX" val="13"/>
  <p:tag name="KSO_WM_UNIT_TEXT_FILL_TYPE" val="1"/>
</p:tagLst>
</file>

<file path=ppt/tags/tag437.xml><?xml version="1.0" encoding="utf-8"?>
<p:tagLst xmlns:p="http://schemas.openxmlformats.org/presentationml/2006/main">
  <p:tag name="KSO_WM_SLIDE_ID" val="custom20225167_20"/>
  <p:tag name="KSO_WM_TEMPLATE_SUBCATEGORY" val="21"/>
  <p:tag name="KSO_WM_TEMPLATE_MASTER_TYPE" val="1"/>
  <p:tag name="KSO_WM_TEMPLATE_COLOR_TYPE" val="1"/>
  <p:tag name="KSO_WM_SLIDE_ITEM_CNT" val="0"/>
  <p:tag name="KSO_WM_SLIDE_INDEX" val="20"/>
  <p:tag name="KSO_WM_TAG_VERSION" val="1.0"/>
  <p:tag name="KSO_WM_BEAUTIFY_FLAG" val="#wm#"/>
  <p:tag name="KSO_WM_TEMPLATE_CATEGORY" val="custom"/>
  <p:tag name="KSO_WM_TEMPLATE_INDEX" val="20225167"/>
  <p:tag name="KSO_WM_SLIDE_TYPE" val="endPage"/>
  <p:tag name="KSO_WM_SLIDE_SUBTYPE" val="pureTxt"/>
  <p:tag name="KSO_WM_SLIDE_LAYOUT" val="a_f"/>
  <p:tag name="KSO_WM_SLIDE_LAYOUT_CNT" val="1_1"/>
  <p:tag name="KSO_WM_CHIP_INFOS" val="{&quot;type&quot;:0,&quot;layout_type&quot;:&quot;1_NF_LC_10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XID" val="61512c68d3dcef8fee32c214"/>
  <p:tag name="KSO_WM_CHIP_FILLPROP" val="[[{&quot;text_align&quot;:&quot;lm&quot;,&quot;text_direction&quot;:&quot;horizontal&quot;,&quot;support_big_font&quot;:false,&quot;picture_toward&quot;:0,&quot;picture_dockside&quot;:[],&quot;fill_id&quot;:&quot;e1551c52eae24919b121ea6e15175291&quot;,&quot;fill_align&quot;:&quot;lm&quot;,&quot;chip_types&quot;:[&quot;diagram&quot;,&quot;header&quot;]}],[{&quot;text_align&quot;:&quot;lt&quot;,&quot;text_direction&quot;:&quot;horizontal&quot;,&quot;support_big_font&quot;:false,&quot;picture_toward&quot;:0,&quot;picture_dockside&quot;:[],&quot;fill_id&quot;:&quot;e1551c52eae24919b121ea6e15175291&quot;,&quot;fill_align&quot;:&quot;lm&quot;,&quot;chip_types&quot;:[&quot;header&quot;]}],[{&quot;text_align&quot;:&quot;lm&quot;,&quot;text_direction&quot;:&quot;horizontal&quot;,&quot;support_big_font&quot;:false,&quot;picture_toward&quot;:0,&quot;picture_dockside&quot;:[],&quot;fill_id&quot;:&quot;e1551c52eae24919b121ea6e15175291&quot;,&quot;fill_align&quot;:&quot;lb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e1551c52eae24919b121ea6e15175291&quot;,&quot;fill_align&quot;:&quot;rm&quot;,&quot;chip_types&quot;:[&quot;diagram&quot;,&quot;header&quot;]}],[{&quot;text_align&quot;:&quot;lt&quot;,&quot;text_direction&quot;:&quot;horizontal&quot;,&quot;support_big_font&quot;:false,&quot;picture_toward&quot;:0,&quot;picture_dockside&quot;:[],&quot;fill_id&quot;:&quot;e1551c52eae24919b121ea6e15175291&quot;,&quot;fill_align&quot;:&quot;lm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e1551c52eae24919b121ea6e15175291&quot;,&quot;fill_align&quot;:&quot;rb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e1551c52eae24919b121ea6e15175291&quot;,&quot;fill_align&quot;:&quot;rt&quot;,&quot;chip_types&quot;:[&quot;diagram&quot;,&quot;header&quot;]}],[{&quot;text_align&quot;:&quot;cm&quot;,&quot;text_direction&quot;:&quot;horizontal&quot;,&quot;support_big_font&quot;:false,&quot;picture_toward&quot;:0,&quot;picture_dockside&quot;:[],&quot;fill_id&quot;:&quot;e1551c52eae24919b121ea6e15175291&quot;,&quot;fill_align&quot;:&quot;cm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e1551c52eae24919b121ea6e15175291&quot;,&quot;fill_align&quot;:&quot;cm&quot;,&quot;chip_types&quot;:[&quot;diagram&quot;,&quot;header&quot;]}],[{&quot;text_align&quot;:&quot;cm&quot;,&quot;text_direction&quot;:&quot;horizontal&quot;,&quot;support_big_font&quot;:false,&quot;picture_toward&quot;:0,&quot;picture_dockside&quot;:[],&quot;fill_id&quot;:&quot;e1551c52eae24919b121ea6e15175291&quot;,&quot;fill_align&quot;:&quot;ct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e1551c52eae24919b121ea6e15175291&quot;,&quot;fill_align&quot;:&quot;ct&quot;,&quot;chip_types&quot;:[&quot;diagram&quot;,&quot;header&quot;]}],[{&quot;text_align&quot;:&quot;cm&quot;,&quot;text_direction&quot;:&quot;horizontal&quot;,&quot;support_big_font&quot;:false,&quot;picture_toward&quot;:0,&quot;picture_dockside&quot;:[],&quot;fill_id&quot;:&quot;e1551c52eae24919b121ea6e15175291&quot;,&quot;fill_align&quot;:&quot;cb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e1551c52eae24919b121ea6e15175291&quot;,&quot;fill_align&quot;:&quot;cb&quot;,&quot;chip_types&quot;:[&quot;diagram&quot;,&quot;header&quot;]}]]"/>
  <p:tag name="KSO_WM_CHIP_DECFILLPROP" val="[]"/>
  <p:tag name="KSO_WM_CHIP_GROUPID" val="61512c68d3dcef8fee32c213"/>
  <p:tag name="KSO_WM_SLIDE_LAYOUT_INFO" val="{&quot;id&quot;:&quot;2022-09-01T14:57:29&quot;,&quot;margin&quot;:{&quot;bottom&quot;:5.375168800354004,&quot;left&quot;:0.3463444411754608,&quot;right&quot;:13.161834716796875,&quot;top&quot;:5.105764865875244},&quot;type&quot;:0}"/>
  <p:tag name="KSO_WM_SLIDE_BK_DARK_LIGHT" val="2"/>
  <p:tag name="KSO_WM_SLIDE_BACKGROUND_TYPE" val="general"/>
  <p:tag name="KSO_WM_SLIDE_SUPPORT_FEATURE_TYPE" val="0"/>
  <p:tag name="KSO_WM_CHIP_COLORING" val="3"/>
  <p:tag name="KSO_WM_TEMPLATE_ASSEMBLE_XID" val="631057d0a35593066dff459b"/>
  <p:tag name="KSO_WM_TEMPLATE_ASSEMBLE_GROUPID" val="62e9d4f0295c1bf6da6753e2"/>
  <p:tag name="KSO_WM_SLIDE_ANIMATION_ID" val="3127900"/>
  <p:tag name="KSO_WM_SLIDE_ANIMATION_TYPE" val="0_9_1"/>
</p:tagLst>
</file>

<file path=ppt/tags/tag438.xml><?xml version="1.0" encoding="utf-8"?>
<p:tagLst xmlns:p="http://schemas.openxmlformats.org/presentationml/2006/main">
  <p:tag name="KSO_WPP_MARK_KEY" val="90794a57-6cb6-4407-a6d0-129d8e0a31e6"/>
  <p:tag name="COMMONDATA" val="eyJoZGlkIjoiYTY3MmQyMjdkYjVmOTA1MDE3N2I3OTdiZDY4MDlkMTUifQ=="/>
</p:tagLst>
</file>

<file path=ppt/tags/tag44.xml><?xml version="1.0" encoding="utf-8"?>
<p:tagLst xmlns:p="http://schemas.openxmlformats.org/presentationml/2006/main">
  <p:tag name="KSO_WM_SLIDE_BACKGROUND_TYPE" val="leftRight"/>
</p:tagLst>
</file>

<file path=ppt/tags/tag45.xml><?xml version="1.0" encoding="utf-8"?>
<p:tagLst xmlns:p="http://schemas.openxmlformats.org/presentationml/2006/main">
  <p:tag name="KSO_WM_SLIDE_BACKGROUND_TYPE" val="leftRight"/>
</p:tagLst>
</file>

<file path=ppt/tags/tag46.xml><?xml version="1.0" encoding="utf-8"?>
<p:tagLst xmlns:p="http://schemas.openxmlformats.org/presentationml/2006/main">
  <p:tag name="KSO_WM_SLIDE_BACKGROUND_TYPE" val="leftRight"/>
</p:tagLst>
</file>

<file path=ppt/tags/tag47.xml><?xml version="1.0" encoding="utf-8"?>
<p:tagLst xmlns:p="http://schemas.openxmlformats.org/presentationml/2006/main">
  <p:tag name="KSO_WM_SLIDE_BACKGROUND_TYPE" val="leftRight"/>
</p:tagLst>
</file>

<file path=ppt/tags/tag48.xml><?xml version="1.0" encoding="utf-8"?>
<p:tagLst xmlns:p="http://schemas.openxmlformats.org/presentationml/2006/main">
  <p:tag name="KSO_WM_SLIDE_BACKGROUND_TYPE" val="leftRight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84ed87059f28402a8f6bb78e553d8f3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f289d7b3a854c0a92aa3d6b6b2f8bb4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50_2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5"/>
  <p:tag name="KSO_WM_UNIT_DEC_AREA_ID" val="668817deba5f4351a68c0a6b22c944f5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b9c5b8e7f133466c83464711d523d215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75debaaf0d74df8b5d58db7efc8481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8c5979ebb4144d6bc1f25902fde6d05"/>
  <p:tag name="KSO_WM_SLIDE_BACKGROUND_TYPE" val="topBottom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cd2f57dad07c4a8da2308b7c1418177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2841fed813540c0aea3541efee3283b"/>
  <p:tag name="KSO_WM_SLIDE_BACKGROUND_TYPE" val="topBottom"/>
</p:tagLst>
</file>

<file path=ppt/tags/tag52.xml><?xml version="1.0" encoding="utf-8"?>
<p:tagLst xmlns:p="http://schemas.openxmlformats.org/presentationml/2006/main">
  <p:tag name="KSO_WM_SLIDE_BACKGROUND_TYPE" val="topBottom"/>
</p:tagLst>
</file>

<file path=ppt/tags/tag53.xml><?xml version="1.0" encoding="utf-8"?>
<p:tagLst xmlns:p="http://schemas.openxmlformats.org/presentationml/2006/main">
  <p:tag name="KSO_WM_SLIDE_BACKGROUND_TYPE" val="topBottom"/>
</p:tagLst>
</file>

<file path=ppt/tags/tag54.xml><?xml version="1.0" encoding="utf-8"?>
<p:tagLst xmlns:p="http://schemas.openxmlformats.org/presentationml/2006/main">
  <p:tag name="KSO_WM_SLIDE_BACKGROUND_TYPE" val="topBottom"/>
</p:tagLst>
</file>

<file path=ppt/tags/tag55.xml><?xml version="1.0" encoding="utf-8"?>
<p:tagLst xmlns:p="http://schemas.openxmlformats.org/presentationml/2006/main">
  <p:tag name="KSO_WM_SLIDE_BACKGROUND_TYPE" val="topBottom"/>
</p:tagLst>
</file>

<file path=ppt/tags/tag56.xml><?xml version="1.0" encoding="utf-8"?>
<p:tagLst xmlns:p="http://schemas.openxmlformats.org/presentationml/2006/main">
  <p:tag name="KSO_WM_SLIDE_BACKGROUND_TYPE" val="topBottom"/>
</p:tagLst>
</file>

<file path=ppt/tags/tag57.xml><?xml version="1.0" encoding="utf-8"?>
<p:tagLst xmlns:p="http://schemas.openxmlformats.org/presentationml/2006/main">
  <p:tag name="KSO_WM_SLIDE_BACKGROUND_TYPE" val="topBottom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29f14767260349229bd10e6fd37898e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774c429055d4ba8aafaa37337778b4f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e9f544dcc33481e924516c592d0f11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9bebc5663bc4deda41b95af4313e3d5"/>
  <p:tag name="KSO_WM_SLIDE_BACKGROUND_TYPE" val="bottomTop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353c1abf773d47cc847fe96981417de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a6d46f9d80d458a84de4fa776ce5259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4de4260d616f4689984c12363bde332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7372e7ad03145a492cae85cdc0ce90f"/>
  <p:tag name="KSO_WM_SLIDE_BACKGROUND_TYPE" val="bottomTop"/>
</p:tagLst>
</file>

<file path=ppt/tags/tag61.xml><?xml version="1.0" encoding="utf-8"?>
<p:tagLst xmlns:p="http://schemas.openxmlformats.org/presentationml/2006/main">
  <p:tag name="KSO_WM_SLIDE_BACKGROUND_TYPE" val="bottomTop"/>
</p:tagLst>
</file>

<file path=ppt/tags/tag62.xml><?xml version="1.0" encoding="utf-8"?>
<p:tagLst xmlns:p="http://schemas.openxmlformats.org/presentationml/2006/main">
  <p:tag name="KSO_WM_SLIDE_BACKGROUND_TYPE" val="bottomTop"/>
</p:tagLst>
</file>

<file path=ppt/tags/tag63.xml><?xml version="1.0" encoding="utf-8"?>
<p:tagLst xmlns:p="http://schemas.openxmlformats.org/presentationml/2006/main">
  <p:tag name="KSO_WM_SLIDE_BACKGROUND_TYPE" val="bottomTop"/>
</p:tagLst>
</file>

<file path=ppt/tags/tag64.xml><?xml version="1.0" encoding="utf-8"?>
<p:tagLst xmlns:p="http://schemas.openxmlformats.org/presentationml/2006/main">
  <p:tag name="KSO_WM_SLIDE_BACKGROUND_TYPE" val="bottomTop"/>
</p:tagLst>
</file>

<file path=ppt/tags/tag65.xml><?xml version="1.0" encoding="utf-8"?>
<p:tagLst xmlns:p="http://schemas.openxmlformats.org/presentationml/2006/main">
  <p:tag name="KSO_WM_SLIDE_BACKGROUND_TYPE" val="bottomTop"/>
</p:tagLst>
</file>

<file path=ppt/tags/tag66.xml><?xml version="1.0" encoding="utf-8"?>
<p:tagLst xmlns:p="http://schemas.openxmlformats.org/presentationml/2006/main">
  <p:tag name="KSO_WM_SLIDE_BACKGROUND_TYPE" val="bottomTop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c4ce5076ca49490aa796530eb1ff58b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966494e74924b1cac7a4f85845d7a54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685e623302ce4267b205d6f592a97c7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561a6d451f42b3a40e688bda909dcc"/>
  <p:tag name="KSO_WM_SLIDE_BACKGROUND_TYPE" val="navigation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404c787bcff473b8ba7c6c57fc3e69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2275b681674445a9f5bc92a7677bb8a"/>
  <p:tag name="KSO_WM_SLIDE_BACKGROUND_TYPE" val="navigation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b771c78977d4710b2c23a2cf92cd89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1ea75d23b1545e3976acc3313a251e6"/>
</p:tagLst>
</file>

<file path=ppt/tags/tag70.xml><?xml version="1.0" encoding="utf-8"?>
<p:tagLst xmlns:p="http://schemas.openxmlformats.org/presentationml/2006/main">
  <p:tag name="KSO_WM_SLIDE_BACKGROUND_TYPE" val="navigation"/>
</p:tagLst>
</file>

<file path=ppt/tags/tag71.xml><?xml version="1.0" encoding="utf-8"?>
<p:tagLst xmlns:p="http://schemas.openxmlformats.org/presentationml/2006/main">
  <p:tag name="KSO_WM_SLIDE_BACKGROUND_TYPE" val="navigation"/>
</p:tagLst>
</file>

<file path=ppt/tags/tag72.xml><?xml version="1.0" encoding="utf-8"?>
<p:tagLst xmlns:p="http://schemas.openxmlformats.org/presentationml/2006/main">
  <p:tag name="KSO_WM_SLIDE_BACKGROUND_TYPE" val="navigation"/>
</p:tagLst>
</file>

<file path=ppt/tags/tag73.xml><?xml version="1.0" encoding="utf-8"?>
<p:tagLst xmlns:p="http://schemas.openxmlformats.org/presentationml/2006/main">
  <p:tag name="KSO_WM_SLIDE_BACKGROUND_TYPE" val="navigation"/>
</p:tagLst>
</file>

<file path=ppt/tags/tag74.xml><?xml version="1.0" encoding="utf-8"?>
<p:tagLst xmlns:p="http://schemas.openxmlformats.org/presentationml/2006/main">
  <p:tag name="KSO_WM_SLIDE_BACKGROUND_TYPE" val="navigation"/>
</p:tagLst>
</file>

<file path=ppt/tags/tag75.xml><?xml version="1.0" encoding="utf-8"?>
<p:tagLst xmlns:p="http://schemas.openxmlformats.org/presentationml/2006/main">
  <p:tag name="KSO_WM_SLIDE_BACKGROUND_TYPE" val="navigation"/>
</p:tagLst>
</file>

<file path=ppt/tags/tag76.xml><?xml version="1.0" encoding="utf-8"?>
<p:tagLst xmlns:p="http://schemas.openxmlformats.org/presentationml/2006/main">
  <p:tag name="KSO_WM_SLIDE_BACKGROUND_TYPE" val="navigation"/>
</p:tagLst>
</file>

<file path=ppt/tags/tag77.xml><?xml version="1.0" encoding="utf-8"?>
<p:tagLst xmlns:p="http://schemas.openxmlformats.org/presentationml/2006/main">
  <p:tag name="KSO_WM_SLIDE_BACKGROUND_TYPE" val="navigation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c3c47e9106aa4c9ba8cc03f6cb11a0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5cd088a257c46c99f2eed9935f04755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cffc9090112c4aabb93e26c63ae7017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79ed4b579634b8da1c9dd4800452cdb"/>
  <p:tag name="KSO_WM_SLIDE_BACKGROUND_TYPE" val="belt"/>
</p:tagLst>
</file>

<file path=ppt/tags/tag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32;2"/>
  <p:tag name="KSO_WM_UNIT_BLOCK" val="0"/>
  <p:tag name="KSO_WM_UNIT_DEC_AREA_ID" val="5517e62d4b7844caac8f10c50199d86f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e472778613974ba1aefea77c9dbc5ef6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82"/>
  <p:tag name="KSO_WM_TEMPLATE_ASSEMBLE_GROUPID" val="5f71458e0ff15d9a40ec6782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0a04a935f024d0abc939a70a163bfe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e2e49afafdf470ea9252a2c4761b212"/>
  <p:tag name="KSO_WM_SLIDE_BACKGROUND_TYPE" val="belt"/>
</p:tagLst>
</file>

<file path=ppt/tags/tag81.xml><?xml version="1.0" encoding="utf-8"?>
<p:tagLst xmlns:p="http://schemas.openxmlformats.org/presentationml/2006/main">
  <p:tag name="KSO_WM_SLIDE_BACKGROUND_TYPE" val="belt"/>
</p:tagLst>
</file>

<file path=ppt/tags/tag82.xml><?xml version="1.0" encoding="utf-8"?>
<p:tagLst xmlns:p="http://schemas.openxmlformats.org/presentationml/2006/main">
  <p:tag name="KSO_WM_SLIDE_BACKGROUND_TYPE" val="belt"/>
</p:tagLst>
</file>

<file path=ppt/tags/tag83.xml><?xml version="1.0" encoding="utf-8"?>
<p:tagLst xmlns:p="http://schemas.openxmlformats.org/presentationml/2006/main">
  <p:tag name="KSO_WM_SLIDE_BACKGROUND_TYPE" val="belt"/>
</p:tagLst>
</file>

<file path=ppt/tags/tag84.xml><?xml version="1.0" encoding="utf-8"?>
<p:tagLst xmlns:p="http://schemas.openxmlformats.org/presentationml/2006/main">
  <p:tag name="KSO_WM_SLIDE_BACKGROUND_TYPE" val="belt"/>
</p:tagLst>
</file>

<file path=ppt/tags/tag85.xml><?xml version="1.0" encoding="utf-8"?>
<p:tagLst xmlns:p="http://schemas.openxmlformats.org/presentationml/2006/main">
  <p:tag name="KSO_WM_SLIDE_BACKGROUND_TYPE" val="belt"/>
</p:tagLst>
</file>

<file path=ppt/tags/tag86.xml><?xml version="1.0" encoding="utf-8"?>
<p:tagLst xmlns:p="http://schemas.openxmlformats.org/presentationml/2006/main">
  <p:tag name="KSO_WM_TEMPLATE_CATEGORY" val="custom"/>
  <p:tag name="KSO_WM_TEMPLATE_INDEX" val="20204372"/>
</p:tagLst>
</file>

<file path=ppt/tags/tag87.xml><?xml version="1.0" encoding="utf-8"?>
<p:tagLst xmlns:p="http://schemas.openxmlformats.org/presentationml/2006/main">
  <p:tag name="KSO_WM_TEMPLATE_CATEGORY" val="custom"/>
  <p:tag name="KSO_WM_TEMPLATE_INDEX" val="20204372"/>
</p:tagLst>
</file>

<file path=ppt/tags/tag88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4372"/>
</p:tagLst>
</file>

<file path=ppt/tags/tag89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9*i*1"/>
  <p:tag name="KSO_WM_BEAUTIFY_FLAG" val="#wm#"/>
  <p:tag name="KSO_WM_TAG_VERSION" val="1.0"/>
  <p:tag name="KSO_WM_CHIP_GROUPID" val="62e9d4f0295c1bf6da6753e2"/>
  <p:tag name="KSO_WM_CHIP_XID" val="62e9d4f4295c1bf6da675402"/>
  <p:tag name="KSO_WM_UNIT_DEC_AREA_ID" val="3c6258a7c58742eea8ac22670caec245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44845054d3e44d1b3434d1815215735"/>
</p:tagLst>
</file>

<file path=ppt/tags/tag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6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50_1*b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。"/>
  <p:tag name="KSO_WM_UNIT_DEFAULT_FONT" val="14;16;2"/>
  <p:tag name="KSO_WM_UNIT_BLOCK" val="0"/>
  <p:tag name="KSO_WM_UNIT_DEC_AREA_ID" val="098cf2c36e3848dfb640aa9a4e09285d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e472778613974ba1aefea77c9dbc5ef6"/>
  <p:tag name="KSO_WM_UNIT_TEXT_FILL_FORE_SCHEMECOLOR_INDEX_BRIGHTNESS" val="0.35"/>
  <p:tag name="KSO_WM_UNIT_TEXT_FILL_FORE_SCHEMECOLOR_INDEX" val="13"/>
  <p:tag name="KSO_WM_UNIT_TEXT_FILL_TYPE" val="1"/>
  <p:tag name="KSO_WM_TEMPLATE_ASSEMBLE_XID" val="5f71458e0ff15d9a40ec6782"/>
  <p:tag name="KSO_WM_TEMPLATE_ASSEMBLE_GROUPID" val="5f71458e0ff15d9a40ec6782"/>
</p:tagLst>
</file>

<file path=ppt/tags/tag90.xml><?xml version="1.0" encoding="utf-8"?>
<p:tagLst xmlns:p="http://schemas.openxmlformats.org/presentationml/2006/main">
  <p:tag name="KSO_WM_UNIT_SUBTYPE" val="w"/>
  <p:tag name="KSO_WM_TEMPLATE_CATEGORY" val="chip"/>
  <p:tag name="KSO_WM_TEMPLATE_INDEX" val="20225167"/>
  <p:tag name="KSO_WM_UNIT_TYPE" val="i"/>
  <p:tag name="KSO_WM_UNIT_INDEX" val="1"/>
  <p:tag name="KSO_WM_UNIT_ID" val="chip20225167_11*i*1"/>
  <p:tag name="KSO_WM_BEAUTIFY_FLAG" val="#wm#"/>
  <p:tag name="KSO_WM_TAG_VERSION" val="1.0"/>
  <p:tag name="KSO_WM_CHIP_GROUPID" val="62e9d4f0295c1bf6da6753e2"/>
  <p:tag name="KSO_WM_CHIP_XID" val="62e9d4f4295c1bf6da675400"/>
  <p:tag name="KSO_WM_UNIT_DEC_AREA_ID" val="3c40722695444813b99c95f2f006548f"/>
  <p:tag name="KSO_WM_CHIP_FILLAREA_FILL_RULE" val="{&quot;fill_align&quot;:&quot;c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46861cb4ad54e64adce30d7470ac45e"/>
</p:tagLst>
</file>

<file path=ppt/tags/tag91.xml><?xml version="1.0" encoding="utf-8"?>
<p:tagLst xmlns:p="http://schemas.openxmlformats.org/presentationml/2006/main">
  <p:tag name="KSO_WM_UNIT_SUBTYPE" val="u"/>
  <p:tag name="KSO_WM_TEMPLATE_CATEGORY" val="chip"/>
  <p:tag name="KSO_WM_TEMPLATE_INDEX" val="20225167"/>
  <p:tag name="KSO_WM_UNIT_TYPE" val="i"/>
  <p:tag name="KSO_WM_UNIT_INDEX" val="1"/>
  <p:tag name="KSO_WM_UNIT_ID" val="chip20225167_10*i*1"/>
  <p:tag name="KSO_WM_BEAUTIFY_FLAG" val="#wm#"/>
  <p:tag name="KSO_WM_TAG_VERSION" val="1.0"/>
  <p:tag name="KSO_WM_CHIP_GROUPID" val="62e9d4f0295c1bf6da6753e2"/>
  <p:tag name="KSO_WM_CHIP_XID" val="62e9d4f4295c1bf6da675401"/>
  <p:tag name="KSO_WM_UNIT_DEC_AREA_ID" val="0015c744f173442ebc5ab0895781d04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a29363c02654003b1d9fe3ec78c0158"/>
</p:tagLst>
</file>

<file path=ppt/tags/tag92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93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94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95.xml><?xml version="1.0" encoding="utf-8"?>
<p:tagLst xmlns:p="http://schemas.openxmlformats.org/presentationml/2006/main">
  <p:tag name="KSO_WM_UNIT_ISCONTENTSTITLE" val="0"/>
  <p:tag name="KSO_WM_UNIT_ISNUMDGMTITLE" val="0"/>
  <p:tag name="KSO_WM_UNIT_PRESET_TEXT" val="可爱卡通日常办公通用模版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167_1*a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DEFAULT_FONT" val="60;66;2"/>
  <p:tag name="KSO_WM_UNIT_BLOCK" val="0"/>
  <p:tag name="KSO_WM_UNIT_DEC_AREA_ID" val="e5b203b76f79410ab0629f978abdf47c"/>
  <p:tag name="KSO_WM_CHIP_GROUPID" val="619ded4456c5b5f57912a6db"/>
  <p:tag name="KSO_WM_CHIP_XID" val="619ded4456c5b5f57912a6d8"/>
  <p:tag name="KSO_WM_CHIP_FILLAREA_FILL_RULE" val="{&quot;fill_align&quot;:&quot;lm&quot;,&quot;fill_mode&quot;:&quot;adaptive&quot;,&quot;sacle_strategy&quot;:&quot;smart&quot;}"/>
  <p:tag name="KSO_WM_ASSEMBLE_CHIP_INDEX" val="e93a419374ba4f6ea1bcf8898c21a77d"/>
  <p:tag name="KSO_WM_UNIT_TEXT_FILL_FORE_SCHEMECOLOR_INDEX_BRIGHTNESS" val="-0.25"/>
  <p:tag name="KSO_WM_UNIT_TEXT_FILL_FORE_SCHEMECOLOR_INDEX" val="5"/>
  <p:tag name="KSO_WM_UNIT_TEXT_FILL_TYPE" val="1"/>
  <p:tag name="KSO_WM_TEMPLATE_ASSEMBLE_XID" val="631057d0a35593066dff451c"/>
  <p:tag name="KSO_WM_TEMPLATE_ASSEMBLE_GROUPID" val="62e9d4f0295c1bf6da6753e2"/>
</p:tagLst>
</file>

<file path=ppt/tags/tag9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副标题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5167_1*b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DEFAULT_FONT" val="16;18;2"/>
  <p:tag name="KSO_WM_UNIT_BLOCK" val="0"/>
  <p:tag name="KSO_WM_UNIT_DEC_AREA_ID" val="b6db0ce087dd4e139c0e1dd27fa251db"/>
  <p:tag name="KSO_WM_CHIP_GROUPID" val="619ded4456c5b5f57912a6db"/>
  <p:tag name="KSO_WM_CHIP_XID" val="619ded4456c5b5f57912a6d8"/>
  <p:tag name="KSO_WM_CHIP_FILLAREA_FILL_RULE" val="{&quot;fill_align&quot;:&quot;lm&quot;,&quot;fill_mode&quot;:&quot;adaptive&quot;,&quot;sacle_strategy&quot;:&quot;smart&quot;}"/>
  <p:tag name="KSO_WM_ASSEMBLE_CHIP_INDEX" val="e93a419374ba4f6ea1bcf8898c21a77d"/>
  <p:tag name="KSO_WM_UNIT_TEXT_FILL_FORE_SCHEMECOLOR_INDEX_BRIGHTNESS" val="0.15"/>
  <p:tag name="KSO_WM_UNIT_TEXT_FILL_FORE_SCHEMECOLOR_INDEX" val="13"/>
  <p:tag name="KSO_WM_UNIT_TEXT_FILL_TYPE" val="1"/>
  <p:tag name="KSO_WM_TEMPLATE_ASSEMBLE_XID" val="631057d0a35593066dff451c"/>
  <p:tag name="KSO_WM_TEMPLATE_ASSEMBLE_GROUPID" val="62e9d4f0295c1bf6da6753e2"/>
</p:tagLst>
</file>

<file path=ppt/tags/tag97.xml><?xml version="1.0" encoding="utf-8"?>
<p:tagLst xmlns:p="http://schemas.openxmlformats.org/presentationml/2006/main">
  <p:tag name="KSO_WM_UNIT_SUBTYPE" val="a"/>
  <p:tag name="KSO_WM_UNIT_PRESET_TEXT" val="单击此处添加文本具体内容，简明扼要地阐述你的观点"/>
  <p:tag name="KSO_WM_UNIT_NOCLEAR" val="0"/>
  <p:tag name="KSO_WM_UNIT_VALUE" val="7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5167_1*f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DEFAULT_FONT" val="14;16;2"/>
  <p:tag name="KSO_WM_UNIT_BLOCK" val="0"/>
  <p:tag name="KSO_WM_UNIT_DEC_AREA_ID" val="945db4fda997498797519357c98b42df"/>
  <p:tag name="KSO_WM_CHIP_GROUPID" val="619ded4456c5b5f57912a6db"/>
  <p:tag name="KSO_WM_CHIP_XID" val="619ded4456c5b5f57912a6d8"/>
  <p:tag name="KSO_WM_CHIP_FILLAREA_FILL_RULE" val="{&quot;fill_align&quot;:&quot;lm&quot;,&quot;fill_mode&quot;:&quot;adaptive&quot;,&quot;sacle_strategy&quot;:&quot;smart&quot;}"/>
  <p:tag name="KSO_WM_ASSEMBLE_CHIP_INDEX" val="e93a419374ba4f6ea1bcf8898c21a77d"/>
  <p:tag name="KSO_WM_UNIT_TEXT_FILL_FORE_SCHEMECOLOR_INDEX_BRIGHTNESS" val="0.15"/>
  <p:tag name="KSO_WM_UNIT_TEXT_FILL_FORE_SCHEMECOLOR_INDEX" val="13"/>
  <p:tag name="KSO_WM_UNIT_TEXT_FILL_TYPE" val="1"/>
  <p:tag name="KSO_WM_TEMPLATE_ASSEMBLE_XID" val="631057d0a35593066dff451c"/>
  <p:tag name="KSO_WM_TEMPLATE_ASSEMBLE_GROUPID" val="62e9d4f0295c1bf6da6753e2"/>
</p:tagLst>
</file>

<file path=ppt/tags/tag98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cdbc2911a5314830b1e49c2bce7552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dd4d80adcef4172b1ba990bd344e12f"/>
</p:tagLst>
</file>

<file path=ppt/tags/tag99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a1eab0ab378e4a7da4a96a377d2e900c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152de57441240628078dd11beb8fda3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E8EEF2"/>
      </a:dk2>
      <a:lt2>
        <a:srgbClr val="F9FAFB"/>
      </a:lt2>
      <a:accent1>
        <a:srgbClr val="2B4663"/>
      </a:accent1>
      <a:accent2>
        <a:srgbClr val="5C7885"/>
      </a:accent2>
      <a:accent3>
        <a:srgbClr val="94ACBC"/>
      </a:accent3>
      <a:accent4>
        <a:srgbClr val="B9CAE1"/>
      </a:accent4>
      <a:accent5>
        <a:srgbClr val="97ABBD"/>
      </a:accent5>
      <a:accent6>
        <a:srgbClr val="3B606F"/>
      </a:accent6>
      <a:hlink>
        <a:srgbClr val="5FCBFB"/>
      </a:hlink>
      <a:folHlink>
        <a:srgbClr val="B759BC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E8EEF2"/>
      </a:dk2>
      <a:lt2>
        <a:srgbClr val="F9FAFB"/>
      </a:lt2>
      <a:accent1>
        <a:srgbClr val="2B4663"/>
      </a:accent1>
      <a:accent2>
        <a:srgbClr val="5C7885"/>
      </a:accent2>
      <a:accent3>
        <a:srgbClr val="94ACBC"/>
      </a:accent3>
      <a:accent4>
        <a:srgbClr val="B9CAE1"/>
      </a:accent4>
      <a:accent5>
        <a:srgbClr val="97ABBD"/>
      </a:accent5>
      <a:accent6>
        <a:srgbClr val="3B606F"/>
      </a:accent6>
      <a:hlink>
        <a:srgbClr val="5FCBFB"/>
      </a:hlink>
      <a:folHlink>
        <a:srgbClr val="B759B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主题​​">
  <a:themeElements>
    <a:clrScheme name="">
      <a:dk1>
        <a:srgbClr val="000000"/>
      </a:dk1>
      <a:lt1>
        <a:srgbClr val="FFFFFF"/>
      </a:lt1>
      <a:dk2>
        <a:srgbClr val="AFB6AF"/>
      </a:dk2>
      <a:lt2>
        <a:srgbClr val="D8DBD8"/>
      </a:lt2>
      <a:accent1>
        <a:srgbClr val="57647A"/>
      </a:accent1>
      <a:accent2>
        <a:srgbClr val="576874"/>
      </a:accent2>
      <a:accent3>
        <a:srgbClr val="576D6E"/>
      </a:accent3>
      <a:accent4>
        <a:srgbClr val="577168"/>
      </a:accent4>
      <a:accent5>
        <a:srgbClr val="577662"/>
      </a:accent5>
      <a:accent6>
        <a:srgbClr val="577A5C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985</Words>
  <Application>WPS 演示</Application>
  <PresentationFormat>宽屏</PresentationFormat>
  <Paragraphs>112</Paragraphs>
  <Slides>26</Slides>
  <Notes>6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26</vt:i4>
      </vt:variant>
    </vt:vector>
  </HeadingPairs>
  <TitlesOfParts>
    <vt:vector size="47" baseType="lpstr">
      <vt:lpstr>Arial</vt:lpstr>
      <vt:lpstr>宋体</vt:lpstr>
      <vt:lpstr>Wingdings</vt:lpstr>
      <vt:lpstr>微软雅黑</vt:lpstr>
      <vt:lpstr>汉仪旗黑-85S</vt:lpstr>
      <vt:lpstr>黑体</vt:lpstr>
      <vt:lpstr>汉仪中黑 简</vt:lpstr>
      <vt:lpstr>汉仪大黑简</vt:lpstr>
      <vt:lpstr>汉仪旗黑-35S</vt:lpstr>
      <vt:lpstr>Arial Black</vt:lpstr>
      <vt:lpstr>Dubai Medium</vt:lpstr>
      <vt:lpstr>Source Sans Pro</vt:lpstr>
      <vt:lpstr>汉仪雪君体简</vt:lpstr>
      <vt:lpstr>Wingdings</vt:lpstr>
      <vt:lpstr>Segoe UI</vt:lpstr>
      <vt:lpstr>Arial Unicode MS</vt:lpstr>
      <vt:lpstr>Calibri</vt:lpstr>
      <vt:lpstr>Office 主题</vt:lpstr>
      <vt:lpstr>2_Office 主题​​</vt:lpstr>
      <vt:lpstr>1_Office 主题</vt:lpstr>
      <vt:lpstr>4_Office 主题​​</vt:lpstr>
      <vt:lpstr>吃了么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吃了么    项目介绍</dc:title>
  <dc:creator>m</dc:creator>
  <cp:lastModifiedBy>绘梨衣</cp:lastModifiedBy>
  <cp:revision>133</cp:revision>
  <dcterms:created xsi:type="dcterms:W3CDTF">2022-09-25T13:26:00Z</dcterms:created>
  <dcterms:modified xsi:type="dcterms:W3CDTF">2022-12-08T08:18:11Z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77777FCB2FEB4D8D992F03395244658E</vt:lpwstr>
  </property>
  <property fmtid="{D5CDD505-2E9C-101B-9397-08002B2CF9AE}" pid="3" name="KSOProductBuildVer">
    <vt:lpwstr>2052-11.1.0.12980</vt:lpwstr>
  </property>
</Properties>
</file>